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0" r:id="rId3"/>
    <p:sldId id="260" r:id="rId4"/>
    <p:sldId id="264" r:id="rId5"/>
    <p:sldId id="327" r:id="rId6"/>
    <p:sldId id="294" r:id="rId7"/>
    <p:sldId id="331" r:id="rId8"/>
    <p:sldId id="332" r:id="rId9"/>
    <p:sldId id="333" r:id="rId10"/>
    <p:sldId id="334" r:id="rId11"/>
    <p:sldId id="295" r:id="rId12"/>
    <p:sldId id="300" r:id="rId13"/>
    <p:sldId id="301" r:id="rId14"/>
    <p:sldId id="32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2" autoAdjust="0"/>
    <p:restoredTop sz="94602" autoAdjust="0"/>
  </p:normalViewPr>
  <p:slideViewPr>
    <p:cSldViewPr>
      <p:cViewPr varScale="1">
        <p:scale>
          <a:sx n="86" d="100"/>
          <a:sy n="86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678768" cy="983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КАЗЁННОЕ ДОШКОЛЬНОЕ ОБРАЗОВАТЕЛЬНОЕ УЧРЕЖДЕНИЕ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«Березка»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Такучет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слнышки\solnys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004048" cy="338437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1867136"/>
            <a:ext cx="8039128" cy="44879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Страна чудес –страна исследований (Нетрадиционная форма работы с родителями).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    Воспитатель : </a:t>
            </a:r>
            <a:r>
              <a:rPr lang="ru-RU" sz="2800" dirty="0" err="1" smtClean="0"/>
              <a:t>Свинцицкая</a:t>
            </a:r>
            <a:r>
              <a:rPr lang="ru-RU" sz="2800" dirty="0" smtClean="0"/>
              <a:t> В.И.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9636" cy="81089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800" dirty="0" err="1" smtClean="0">
                <a:solidFill>
                  <a:schemeClr val="tx1"/>
                </a:solidFill>
              </a:rPr>
              <a:t>Можаева</a:t>
            </a:r>
            <a:r>
              <a:rPr lang="ru-RU" sz="2800" dirty="0" smtClean="0">
                <a:solidFill>
                  <a:schemeClr val="tx1"/>
                </a:solidFill>
              </a:rPr>
              <a:t> Елена. Тема: Зачем нам нужен воздух?», 2016г.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892480" cy="49685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484784"/>
          </a:xfrm>
          <a:prstGeom prst="rect">
            <a:avLst/>
          </a:prstGeom>
          <a:noFill/>
        </p:spPr>
      </p:pic>
      <p:pic>
        <p:nvPicPr>
          <p:cNvPr id="7170" name="Picture 2" descr="E:\DSCF4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9" y="1196752"/>
            <a:ext cx="6502401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832488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8396318" cy="5143512"/>
          </a:xfrm>
        </p:spPr>
        <p:txBody>
          <a:bodyPr/>
          <a:lstStyle/>
          <a:p>
            <a:pPr algn="l"/>
            <a:r>
              <a:rPr lang="ru-RU" b="1" dirty="0" smtClean="0"/>
              <a:t>  </a:t>
            </a:r>
          </a:p>
          <a:p>
            <a:pPr algn="l"/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1953392" cy="1714488"/>
          </a:xfrm>
          <a:prstGeom prst="rect">
            <a:avLst/>
          </a:prstGeom>
          <a:noFill/>
        </p:spPr>
      </p:pic>
      <p:pic>
        <p:nvPicPr>
          <p:cNvPr id="6" name="Picture 5" descr="C:\Users\123\Desktop\Фото Страна Чудес\P1100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73174"/>
            <a:ext cx="5733504" cy="4670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484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94421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49636" cy="63110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Бражниковы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Наталья Сергеевна и Дмитрий.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Тема: «Молоко и молочные продукты», 2017г.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23\Desktop\Фото Страна Чудес\P1100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85926"/>
            <a:ext cx="4019338" cy="4739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8613648" cy="92869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       </a:t>
            </a:r>
            <a:r>
              <a:rPr lang="ru-RU" sz="2800" dirty="0" err="1" smtClean="0">
                <a:solidFill>
                  <a:schemeClr val="tx1"/>
                </a:solidFill>
              </a:rPr>
              <a:t>Можаевы</a:t>
            </a:r>
            <a:r>
              <a:rPr lang="ru-RU" sz="2800" dirty="0" smtClean="0">
                <a:solidFill>
                  <a:schemeClr val="tx1"/>
                </a:solidFill>
              </a:rPr>
              <a:t> Екатерина Владимировна и Ксения.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Тема: «Ах эти крупы», 2017г.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8434136" cy="5400600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/>
              <a:t>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691680" cy="1484784"/>
          </a:xfrm>
          <a:prstGeom prst="rect">
            <a:avLst/>
          </a:prstGeom>
          <a:noFill/>
        </p:spPr>
      </p:pic>
      <p:pic>
        <p:nvPicPr>
          <p:cNvPr id="4098" name="Picture 2" descr="C:\Users\123\Desktop\Фото Страна Чудес\P110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320"/>
            <a:ext cx="4018682" cy="508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36547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Свою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презентацию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хочу закончить словами В.А.Сухомлинского: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" y="0"/>
            <a:ext cx="16954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64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214290"/>
            <a:ext cx="8039128" cy="6643710"/>
          </a:xfrm>
        </p:spPr>
        <p:txBody>
          <a:bodyPr>
            <a:normAutofit fontScale="25000" lnSpcReduction="20000"/>
          </a:bodyPr>
          <a:lstStyle/>
          <a:p>
            <a:endParaRPr lang="ru-RU" sz="2800" dirty="0" smtClean="0"/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Идея взаимосвязи общественного и семейного воспитания нашла своё отражение в ряде нормативно-правовых документов, в том числе в "Концепции дошкольного воспитания", Законе "Об образовании в Российской Федерации", «Федеральных государственных образовательных стандартах дошкольного образования».</a:t>
            </a:r>
          </a:p>
          <a:p>
            <a:pPr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соответствии с этим меняется и позиция дошкольного учреждения в работе с семьёй. Педагог дошкольного учреждения – не только воспитатель детей, но и партнёр родителей по их воспитанию.</a:t>
            </a:r>
          </a:p>
          <a:p>
            <a:endParaRPr lang="ru-RU" sz="9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Солнечный круг, небо вокруг -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рисунок мальчишки.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Нарисовал он на листке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подписал в уголке:</a:t>
            </a:r>
          </a:p>
          <a:p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всегда будет солнце,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всегда будет небо,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всегда будет мама,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всегда буду я.»</a:t>
            </a:r>
          </a:p>
          <a:p>
            <a:r>
              <a:rPr lang="ru-RU" sz="11200" dirty="0" smtClean="0"/>
              <a:t> </a:t>
            </a:r>
            <a:r>
              <a:rPr lang="ru-RU" sz="2800" dirty="0" smtClean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Самыми эффективными методами изучения семьи, считаю: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256584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  <a:p>
            <a:pPr algn="just"/>
            <a:r>
              <a:rPr lang="ru-RU" sz="24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каждой семьей,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учебного года организую в форме «Родительских встреч», для участия в которых каждый родитель совместно со своим ребенком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заполняют  анкеты «Я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мой ребенок».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Установление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контакта с родителями (доброжелательный разговор, конкретные, точные ответы на вопросы родителей).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 Выявление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структуры семьи и ее психологический климат (сбор информации, наблюдение за взаимоотношениями родителей и детей во время приема и ухода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835696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68952" cy="5184576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взаимодействии с родителями я не отказываюсь от традиционных форм: родительских собраний, индивидуальных консультации, бесед. Данные мероприятия организую таким образом, чтобы информация усваивалась не в пассивном режиме, а в активном, с использованием проблемных ситуаций,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психологических тренингов, викторин.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направлены на знакомство родителей с «программой», по которой работает детский сад, с возрастными особенностями и возможностями детей и т.д.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258557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более эффективными в построение конструктивных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взаимоотношений с родителями считаю нетрадиционные формы, основанные на сотрудничестве и взаимодействии педагогов и родителей, такие как реализация проектов, родительские мастер- классы, интерактивные игры, ведение группового и индивидуального Портфолио ребенка. В таких формах взаимодействия с родителями реализуется принцип партнерства и диалога.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5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94421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568952" cy="5904656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 работе мне очень нравится  использовать  такую форму работы с родителями  как 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проектов, в результате которого повышается активность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нашем детском  саду ежегодно проводится конкурс «Страна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чудес-страна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исследований»,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организатором которого я являюсь в течение семи лет.</a:t>
            </a:r>
          </a:p>
        </p:txBody>
      </p:sp>
      <p:pic>
        <p:nvPicPr>
          <p:cNvPr id="18434" name="Picture 2" descr="F:\11_w300_h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429000"/>
            <a:ext cx="5715008" cy="4029028"/>
          </a:xfrm>
          <a:prstGeom prst="rect">
            <a:avLst/>
          </a:prstGeom>
          <a:noFill/>
        </p:spPr>
      </p:pic>
      <p:pic>
        <p:nvPicPr>
          <p:cNvPr id="5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484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215026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r"/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874156" cy="100013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Защита проектов.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2011год.                                           2013 год.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ЕЛЕНА\Desktop\ДЛЯ ПЕДСОВЕТА\РС 2012\BKDC3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571900" cy="2673237"/>
          </a:xfrm>
          <a:prstGeom prst="rect">
            <a:avLst/>
          </a:prstGeom>
          <a:noFill/>
        </p:spPr>
      </p:pic>
      <p:pic>
        <p:nvPicPr>
          <p:cNvPr id="1028" name="Picture 4" descr="D:\Users\ЕЛЕНА\Desktop\ДЛЯ ПЕДСОВЕТА\фото 12.2013\P1020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463" y="2285992"/>
            <a:ext cx="352591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3946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Хритоненко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Артём. Тема: «Что зима нам подарила?», 2015г.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568952" cy="47525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484784"/>
          </a:xfrm>
          <a:prstGeom prst="rect">
            <a:avLst/>
          </a:prstGeom>
          <a:noFill/>
        </p:spPr>
      </p:pic>
      <p:pic>
        <p:nvPicPr>
          <p:cNvPr id="5122" name="Picture 2" descr="E:\DSCF4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058863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99366" cy="714380"/>
          </a:xfrm>
        </p:spPr>
        <p:txBody>
          <a:bodyPr/>
          <a:lstStyle/>
          <a:p>
            <a:pPr algn="r"/>
            <a:r>
              <a:rPr lang="ru-RU" sz="2800" dirty="0" smtClean="0"/>
              <a:t>              </a:t>
            </a:r>
            <a:r>
              <a:rPr lang="ru-RU" sz="2800" dirty="0" err="1" smtClean="0">
                <a:solidFill>
                  <a:schemeClr val="tx1"/>
                </a:solidFill>
              </a:rPr>
              <a:t>Голубчиковы</a:t>
            </a:r>
            <a:r>
              <a:rPr lang="ru-RU" sz="2800" dirty="0" smtClean="0">
                <a:solidFill>
                  <a:schemeClr val="tx1"/>
                </a:solidFill>
              </a:rPr>
              <a:t> Таисия Владимировна и Елена.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Тема: «Как вырастить котёнка?», 2016г.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500063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user_c35a\Desktop\323645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214338"/>
            <a:ext cx="1785918" cy="1500198"/>
          </a:xfrm>
          <a:prstGeom prst="rect">
            <a:avLst/>
          </a:prstGeom>
          <a:noFill/>
        </p:spPr>
      </p:pic>
      <p:pic>
        <p:nvPicPr>
          <p:cNvPr id="6146" name="Picture 2" descr="E:\DSCF4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1065</TotalTime>
  <Words>481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  МУНИЦИПАЛЬНОЕ КАЗЁННОЕ ДОШКОЛЬНОЕ ОБРАЗОВАТЕЛЬНОЕ УЧРЕЖДЕНИЕ  ДЕТСКИЙ САД «Березка» п. Такучет  </vt:lpstr>
      <vt:lpstr>Слайд 2</vt:lpstr>
      <vt:lpstr>Самыми эффективными методами изучения семьи, считаю:</vt:lpstr>
      <vt:lpstr>Слайд 4</vt:lpstr>
      <vt:lpstr>Слайд 5</vt:lpstr>
      <vt:lpstr>  </vt:lpstr>
      <vt:lpstr>Защита проектов.      2011год.                                           2013 год. </vt:lpstr>
      <vt:lpstr>                  Хритоненко Артём. Тема: «Что зима нам подарила?», 2015г.</vt:lpstr>
      <vt:lpstr>              Голубчиковы Таисия Владимировна и Елена.  Тема: «Как вырастить котёнка?», 2016г.</vt:lpstr>
      <vt:lpstr>                           Можаева Елена. Тема: Зачем нам нужен воздух?», 2016г. </vt:lpstr>
      <vt:lpstr>2017 год.</vt:lpstr>
      <vt:lpstr>»</vt:lpstr>
      <vt:lpstr>            Можаевы Екатерина Владимировна и Ксения.   Тема: «Ах эти крупы», 2017г.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развивающей предметно-пространственной среды</dc:title>
  <dc:creator>user_c35a</dc:creator>
  <cp:lastModifiedBy>DNA7 X86</cp:lastModifiedBy>
  <cp:revision>113</cp:revision>
  <dcterms:created xsi:type="dcterms:W3CDTF">2014-04-22T02:08:35Z</dcterms:created>
  <dcterms:modified xsi:type="dcterms:W3CDTF">2017-09-21T06:00:12Z</dcterms:modified>
</cp:coreProperties>
</file>