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2" r:id="rId4"/>
    <p:sldId id="257" r:id="rId5"/>
    <p:sldId id="258" r:id="rId6"/>
    <p:sldId id="266" r:id="rId7"/>
    <p:sldId id="260" r:id="rId8"/>
    <p:sldId id="273" r:id="rId9"/>
    <p:sldId id="281" r:id="rId10"/>
    <p:sldId id="274" r:id="rId11"/>
    <p:sldId id="282" r:id="rId12"/>
    <p:sldId id="276" r:id="rId13"/>
    <p:sldId id="278" r:id="rId14"/>
    <p:sldId id="277" r:id="rId15"/>
    <p:sldId id="279" r:id="rId16"/>
    <p:sldId id="280" r:id="rId17"/>
    <p:sldId id="284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99C2E-524F-4652-A33D-8617890650A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881A2D-72B7-44A7-8FDF-B5D8F8041851}">
      <dgm:prSet phldrT="[Текст]"/>
      <dgm:spPr>
        <a:xfrm>
          <a:off x="0" y="2941"/>
          <a:ext cx="3291840" cy="1414792"/>
        </a:xfrm>
        <a:prstGeom prst="roundRect">
          <a:avLst/>
        </a:prstGeo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свободный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B5E5979-9A83-435F-9FCE-226CB63B72A1}" type="parTrans" cxnId="{9F3839AB-DCCA-40AC-8929-64A02E7788A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798B2-AAEE-45E1-8F4C-416A04FD97C1}" type="sibTrans" cxnId="{9F3839AB-DCCA-40AC-8929-64A02E7788A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2EEFA-3C25-4294-A641-6150458D2A3B}">
      <dgm:prSet phldrT="[Текст]"/>
      <dgm:spPr>
        <a:xfrm rot="5400000">
          <a:off x="5652002" y="-2215742"/>
          <a:ext cx="1131834" cy="5852160"/>
        </a:xfrm>
        <a:prstGeom prst="round2SameRect">
          <a:avLst/>
        </a:prstGeom>
        <a:solidFill>
          <a:srgbClr val="964305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 без помощи взрослых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E5134BF-266A-45AB-A8F8-9E1F3B60BECD}" type="parTrans" cxnId="{1BE9509B-E503-4FE4-848F-57A7A6E4E4B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5A25C4-8D55-4978-B018-42AD69875215}" type="sibTrans" cxnId="{1BE9509B-E503-4FE4-848F-57A7A6E4E4B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04E127-61D9-4DE4-AD75-567D4881DF61}">
      <dgm:prSet phldrT="[Текст]"/>
      <dgm:spPr>
        <a:xfrm>
          <a:off x="0" y="1488473"/>
          <a:ext cx="3291840" cy="1414792"/>
        </a:xfrm>
        <a:prstGeom prst="roundRect">
          <a:avLst/>
        </a:prstGeom>
        <a:solidFill>
          <a:srgbClr val="964305">
            <a:hueOff val="3961231"/>
            <a:satOff val="-20173"/>
            <a:lumOff val="372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тематический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ED592C2-8288-4801-884B-6BCBE8FD3039}" type="parTrans" cxnId="{93C608DC-07DA-4166-94F4-F65F60E3D5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792FE7-5EF8-4E08-A23A-478761450893}" type="sibTrans" cxnId="{93C608DC-07DA-4166-94F4-F65F60E3D5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62D4E2-A29F-4770-9A5A-6D222E724F03}">
      <dgm:prSet phldrT="[Текст]"/>
      <dgm:spPr>
        <a:xfrm rot="5400000">
          <a:off x="5652002" y="-730210"/>
          <a:ext cx="1131834" cy="5852160"/>
        </a:xfrm>
        <a:prstGeom prst="round2SameRect">
          <a:avLst/>
        </a:prstGeom>
        <a:solidFill>
          <a:srgbClr val="964305">
            <a:tint val="40000"/>
            <a:alpha val="90000"/>
            <a:hueOff val="4335878"/>
            <a:satOff val="-2165"/>
            <a:lumOff val="102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4335878"/>
              <a:satOff val="-2165"/>
              <a:lumOff val="10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 этом случае  включены в ситуацию месяца. 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465C04-0364-4E0D-A076-488E7338C259}" type="parTrans" cxnId="{7A92EAC1-BEDC-4AF2-84D3-B521325B3D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9609B5-9433-4A7C-961E-41DE50F31946}" type="sibTrans" cxnId="{7A92EAC1-BEDC-4AF2-84D3-B521325B3D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20CD7B-409E-4302-BE46-5F3A3319289C}">
      <dgm:prSet phldrT="[Текст]"/>
      <dgm:spPr>
        <a:xfrm>
          <a:off x="0" y="2974005"/>
          <a:ext cx="3291840" cy="1414792"/>
        </a:xfrm>
        <a:prstGeom prst="roundRect">
          <a:avLst/>
        </a:prstGeom>
        <a:solidFill>
          <a:srgbClr val="964305">
            <a:hueOff val="7922463"/>
            <a:satOff val="-40347"/>
            <a:lumOff val="74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деятельностный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F80363B-D4B5-4897-AC5E-87E3A6CE5CFB}" type="parTrans" cxnId="{2B116934-B35A-4E5E-91F3-36BFFC161AE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67F671-B3AA-4BBB-9BA4-DB1CD01DA6BE}" type="sibTrans" cxnId="{2B116934-B35A-4E5E-91F3-36BFFC161AE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5B57D5-4E14-4B24-B90D-DEF4B22D1DA2}">
      <dgm:prSet phldrT="[Текст]"/>
      <dgm:spPr>
        <a:xfrm rot="5400000">
          <a:off x="5652002" y="755322"/>
          <a:ext cx="1131834" cy="5852160"/>
        </a:xfrm>
        <a:prstGeom prst="round2SameRect">
          <a:avLst/>
        </a:prstGeom>
        <a:solidFill>
          <a:srgbClr val="964305">
            <a:tint val="40000"/>
            <a:alpha val="90000"/>
            <a:hueOff val="8671756"/>
            <a:satOff val="-4331"/>
            <a:lumOff val="204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8671756"/>
              <a:satOff val="-4331"/>
              <a:lumOff val="2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 основу этого типа «Клубного часа» положено самоопределение ребёнка в выборе различных видов деятельности. 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9A2054D-F676-43A7-996B-C963C5E2F195}" type="parTrans" cxnId="{A6487156-6623-4600-8EC8-DC0C8C9BB6C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75DEF9-0B72-4E5C-B9EB-FEFAC518C914}" type="sibTrans" cxnId="{A6487156-6623-4600-8EC8-DC0C8C9BB6C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CA3CF-F4C2-469B-9AC1-303B81EBD321}">
      <dgm:prSet phldrT="[Текст]"/>
      <dgm:spPr>
        <a:xfrm>
          <a:off x="0" y="4459537"/>
          <a:ext cx="3291840" cy="1414792"/>
        </a:xfrm>
        <a:prstGeom prst="roundRect">
          <a:avLst/>
        </a:prstGeom>
        <a:solidFill>
          <a:srgbClr val="964305">
            <a:hueOff val="11883694"/>
            <a:satOff val="-60520"/>
            <a:lumOff val="111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творческий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7698CCA-D730-4113-95A7-203F590EA4CA}" type="parTrans" cxnId="{610ED64E-57F5-4BFA-B1CD-15715E757B4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E40FF7-3192-4FC3-8511-01A15C83511C}" type="sibTrans" cxnId="{610ED64E-57F5-4BFA-B1CD-15715E757B4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CA47D7-17BB-4162-9014-EE7BEE63A4CF}">
      <dgm:prSet/>
      <dgm:spPr>
        <a:xfrm rot="5400000">
          <a:off x="5652002" y="2244657"/>
          <a:ext cx="1131834" cy="5852160"/>
        </a:xfrm>
        <a:prstGeom prst="round2SameRect">
          <a:avLst/>
        </a:prstGeom>
        <a:solidFill>
          <a:srgbClr val="964305">
            <a:tint val="40000"/>
            <a:alpha val="90000"/>
            <a:hueOff val="13007634"/>
            <a:satOff val="-6496"/>
            <a:lumOff val="306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13007634"/>
              <a:satOff val="-6496"/>
              <a:lumOff val="30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Дети подготовительной к школе группы сами организуют всю деятельность на «Клубном часе» для всех детей.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7713D37-B5A7-48F9-A32C-5E51C797AAFF}" type="parTrans" cxnId="{D5B6BA49-5CD1-45EE-9233-02FFBA24723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FC5ADE-5E99-4AE0-9767-F8FF7A8BFAF3}" type="sibTrans" cxnId="{D5B6BA49-5CD1-45EE-9233-02FFBA24723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FF0FF9-C72E-4042-BB88-5F8A2AF415A2}" type="pres">
      <dgm:prSet presAssocID="{CDA99C2E-524F-4652-A33D-861789065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BA5E3-68A1-4983-9722-2838D0E7CC7E}" type="pres">
      <dgm:prSet presAssocID="{ED881A2D-72B7-44A7-8FDF-B5D8F8041851}" presName="linNode" presStyleCnt="0"/>
      <dgm:spPr/>
    </dgm:pt>
    <dgm:pt modelId="{3B3B7C13-2D4B-48E4-8752-A711CEBA6687}" type="pres">
      <dgm:prSet presAssocID="{ED881A2D-72B7-44A7-8FDF-B5D8F8041851}" presName="parentText" presStyleLbl="node1" presStyleIdx="0" presStyleCnt="4" custLinFactNeighborY="48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5542-62CD-4054-AA18-7C83B35DC2C7}" type="pres">
      <dgm:prSet presAssocID="{ED881A2D-72B7-44A7-8FDF-B5D8F804185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6FD4C-1926-4AD5-9D42-3AA99389C210}" type="pres">
      <dgm:prSet presAssocID="{24D798B2-AAEE-45E1-8F4C-416A04FD97C1}" presName="sp" presStyleCnt="0"/>
      <dgm:spPr/>
    </dgm:pt>
    <dgm:pt modelId="{4653BBE5-DC2E-42B5-890E-0AA10A140F13}" type="pres">
      <dgm:prSet presAssocID="{6804E127-61D9-4DE4-AD75-567D4881DF61}" presName="linNode" presStyleCnt="0"/>
      <dgm:spPr/>
    </dgm:pt>
    <dgm:pt modelId="{D5C25316-EA9A-464F-9DD5-86C2552B1D70}" type="pres">
      <dgm:prSet presAssocID="{6804E127-61D9-4DE4-AD75-567D4881DF6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5C38B-4181-42C5-9F7E-1F07E3278D33}" type="pres">
      <dgm:prSet presAssocID="{6804E127-61D9-4DE4-AD75-567D4881DF6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DA51B-9A7C-4C8B-AADA-03C7686BB183}" type="pres">
      <dgm:prSet presAssocID="{48792FE7-5EF8-4E08-A23A-478761450893}" presName="sp" presStyleCnt="0"/>
      <dgm:spPr/>
    </dgm:pt>
    <dgm:pt modelId="{16A36B1B-8920-4094-9523-1F63B510FF28}" type="pres">
      <dgm:prSet presAssocID="{7220CD7B-409E-4302-BE46-5F3A3319289C}" presName="linNode" presStyleCnt="0"/>
      <dgm:spPr/>
    </dgm:pt>
    <dgm:pt modelId="{C2BF058C-90FE-426E-94C6-A48E219FE132}" type="pres">
      <dgm:prSet presAssocID="{7220CD7B-409E-4302-BE46-5F3A3319289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59DFA-46D6-4ABD-BE96-9DC923F99BB9}" type="pres">
      <dgm:prSet presAssocID="{7220CD7B-409E-4302-BE46-5F3A3319289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CCB7B-4785-4729-8D4B-2E84B87F5856}" type="pres">
      <dgm:prSet presAssocID="{4567F671-B3AA-4BBB-9BA4-DB1CD01DA6BE}" presName="sp" presStyleCnt="0"/>
      <dgm:spPr/>
    </dgm:pt>
    <dgm:pt modelId="{73CF8912-CC21-4C08-B9E6-8C1124BEBBFE}" type="pres">
      <dgm:prSet presAssocID="{9B0CA3CF-F4C2-469B-9AC1-303B81EBD321}" presName="linNode" presStyleCnt="0"/>
      <dgm:spPr/>
    </dgm:pt>
    <dgm:pt modelId="{0F19DDB5-D86F-4CA2-967D-C5BBB2033DFD}" type="pres">
      <dgm:prSet presAssocID="{9B0CA3CF-F4C2-469B-9AC1-303B81EBD32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6D411-CEC9-496F-B07D-860C80BD9980}" type="pres">
      <dgm:prSet presAssocID="{9B0CA3CF-F4C2-469B-9AC1-303B81EBD321}" presName="descendantText" presStyleLbl="alignAccFollowNode1" presStyleIdx="3" presStyleCnt="4" custLinFactNeighborX="2796" custLinFactNeighborY="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8C95CF-AFBB-42E7-B450-257CC58045AF}" type="presOf" srcId="{0DE2EEFA-3C25-4294-A641-6150458D2A3B}" destId="{CD225542-62CD-4054-AA18-7C83B35DC2C7}" srcOrd="0" destOrd="0" presId="urn:microsoft.com/office/officeart/2005/8/layout/vList5"/>
    <dgm:cxn modelId="{1BE9509B-E503-4FE4-848F-57A7A6E4E4B1}" srcId="{ED881A2D-72B7-44A7-8FDF-B5D8F8041851}" destId="{0DE2EEFA-3C25-4294-A641-6150458D2A3B}" srcOrd="0" destOrd="0" parTransId="{BE5134BF-266A-45AB-A8F8-9E1F3B60BECD}" sibTransId="{F85A25C4-8D55-4978-B018-42AD69875215}"/>
    <dgm:cxn modelId="{9F3839AB-DCCA-40AC-8929-64A02E7788A1}" srcId="{CDA99C2E-524F-4652-A33D-8617890650AE}" destId="{ED881A2D-72B7-44A7-8FDF-B5D8F8041851}" srcOrd="0" destOrd="0" parTransId="{8B5E5979-9A83-435F-9FCE-226CB63B72A1}" sibTransId="{24D798B2-AAEE-45E1-8F4C-416A04FD97C1}"/>
    <dgm:cxn modelId="{A6487156-6623-4600-8EC8-DC0C8C9BB6CA}" srcId="{7220CD7B-409E-4302-BE46-5F3A3319289C}" destId="{EC5B57D5-4E14-4B24-B90D-DEF4B22D1DA2}" srcOrd="0" destOrd="0" parTransId="{09A2054D-F676-43A7-996B-C963C5E2F195}" sibTransId="{E775DEF9-0B72-4E5C-B9EB-FEFAC518C914}"/>
    <dgm:cxn modelId="{ABF46909-8AD7-4A9B-BE23-F37E27E33AC2}" type="presOf" srcId="{7220CD7B-409E-4302-BE46-5F3A3319289C}" destId="{C2BF058C-90FE-426E-94C6-A48E219FE132}" srcOrd="0" destOrd="0" presId="urn:microsoft.com/office/officeart/2005/8/layout/vList5"/>
    <dgm:cxn modelId="{D5B6BA49-5CD1-45EE-9233-02FFBA247237}" srcId="{9B0CA3CF-F4C2-469B-9AC1-303B81EBD321}" destId="{BDCA47D7-17BB-4162-9014-EE7BEE63A4CF}" srcOrd="0" destOrd="0" parTransId="{B7713D37-B5A7-48F9-A32C-5E51C797AAFF}" sibTransId="{EAFC5ADE-5E99-4AE0-9767-F8FF7A8BFAF3}"/>
    <dgm:cxn modelId="{610ED64E-57F5-4BFA-B1CD-15715E757B4D}" srcId="{CDA99C2E-524F-4652-A33D-8617890650AE}" destId="{9B0CA3CF-F4C2-469B-9AC1-303B81EBD321}" srcOrd="3" destOrd="0" parTransId="{17698CCA-D730-4113-95A7-203F590EA4CA}" sibTransId="{D6E40FF7-3192-4FC3-8511-01A15C83511C}"/>
    <dgm:cxn modelId="{93C608DC-07DA-4166-94F4-F65F60E3D560}" srcId="{CDA99C2E-524F-4652-A33D-8617890650AE}" destId="{6804E127-61D9-4DE4-AD75-567D4881DF61}" srcOrd="1" destOrd="0" parTransId="{3ED592C2-8288-4801-884B-6BCBE8FD3039}" sibTransId="{48792FE7-5EF8-4E08-A23A-478761450893}"/>
    <dgm:cxn modelId="{37DD3AA4-0988-4442-B381-3B39961A052A}" type="presOf" srcId="{EC5B57D5-4E14-4B24-B90D-DEF4B22D1DA2}" destId="{E9259DFA-46D6-4ABD-BE96-9DC923F99BB9}" srcOrd="0" destOrd="0" presId="urn:microsoft.com/office/officeart/2005/8/layout/vList5"/>
    <dgm:cxn modelId="{2B116934-B35A-4E5E-91F3-36BFFC161AEE}" srcId="{CDA99C2E-524F-4652-A33D-8617890650AE}" destId="{7220CD7B-409E-4302-BE46-5F3A3319289C}" srcOrd="2" destOrd="0" parTransId="{1F80363B-D4B5-4897-AC5E-87E3A6CE5CFB}" sibTransId="{4567F671-B3AA-4BBB-9BA4-DB1CD01DA6BE}"/>
    <dgm:cxn modelId="{E735091D-2B6A-4765-BABC-BABACE146081}" type="presOf" srcId="{6804E127-61D9-4DE4-AD75-567D4881DF61}" destId="{D5C25316-EA9A-464F-9DD5-86C2552B1D70}" srcOrd="0" destOrd="0" presId="urn:microsoft.com/office/officeart/2005/8/layout/vList5"/>
    <dgm:cxn modelId="{81A6B35E-F316-4885-97A9-14900AF70895}" type="presOf" srcId="{1162D4E2-A29F-4770-9A5A-6D222E724F03}" destId="{F125C38B-4181-42C5-9F7E-1F07E3278D33}" srcOrd="0" destOrd="0" presId="urn:microsoft.com/office/officeart/2005/8/layout/vList5"/>
    <dgm:cxn modelId="{35E605DA-9ED4-48DE-B152-5EE7BECF3F96}" type="presOf" srcId="{9B0CA3CF-F4C2-469B-9AC1-303B81EBD321}" destId="{0F19DDB5-D86F-4CA2-967D-C5BBB2033DFD}" srcOrd="0" destOrd="0" presId="urn:microsoft.com/office/officeart/2005/8/layout/vList5"/>
    <dgm:cxn modelId="{5C1D5C1B-1891-4895-A4E5-1E4BBD6651C0}" type="presOf" srcId="{CDA99C2E-524F-4652-A33D-8617890650AE}" destId="{A0FF0FF9-C72E-4042-BB88-5F8A2AF415A2}" srcOrd="0" destOrd="0" presId="urn:microsoft.com/office/officeart/2005/8/layout/vList5"/>
    <dgm:cxn modelId="{2C1F822B-6C44-4D67-AECA-EF1486DD6218}" type="presOf" srcId="{ED881A2D-72B7-44A7-8FDF-B5D8F8041851}" destId="{3B3B7C13-2D4B-48E4-8752-A711CEBA6687}" srcOrd="0" destOrd="0" presId="urn:microsoft.com/office/officeart/2005/8/layout/vList5"/>
    <dgm:cxn modelId="{69A9603F-2502-44CB-8523-58F3C1987BC6}" type="presOf" srcId="{BDCA47D7-17BB-4162-9014-EE7BEE63A4CF}" destId="{B616D411-CEC9-496F-B07D-860C80BD9980}" srcOrd="0" destOrd="0" presId="urn:microsoft.com/office/officeart/2005/8/layout/vList5"/>
    <dgm:cxn modelId="{7A92EAC1-BEDC-4AF2-84D3-B521325B3D8C}" srcId="{6804E127-61D9-4DE4-AD75-567D4881DF61}" destId="{1162D4E2-A29F-4770-9A5A-6D222E724F03}" srcOrd="0" destOrd="0" parTransId="{AB465C04-0364-4E0D-A076-488E7338C259}" sibTransId="{2E9609B5-9433-4A7C-961E-41DE50F31946}"/>
    <dgm:cxn modelId="{00FAADE1-07B0-4226-819B-58516D560AD6}" type="presParOf" srcId="{A0FF0FF9-C72E-4042-BB88-5F8A2AF415A2}" destId="{3E7BA5E3-68A1-4983-9722-2838D0E7CC7E}" srcOrd="0" destOrd="0" presId="urn:microsoft.com/office/officeart/2005/8/layout/vList5"/>
    <dgm:cxn modelId="{EAF464C4-1C09-4150-AF04-23803C38C151}" type="presParOf" srcId="{3E7BA5E3-68A1-4983-9722-2838D0E7CC7E}" destId="{3B3B7C13-2D4B-48E4-8752-A711CEBA6687}" srcOrd="0" destOrd="0" presId="urn:microsoft.com/office/officeart/2005/8/layout/vList5"/>
    <dgm:cxn modelId="{3DF2301D-9128-4428-A4EA-3C0AFA8AD421}" type="presParOf" srcId="{3E7BA5E3-68A1-4983-9722-2838D0E7CC7E}" destId="{CD225542-62CD-4054-AA18-7C83B35DC2C7}" srcOrd="1" destOrd="0" presId="urn:microsoft.com/office/officeart/2005/8/layout/vList5"/>
    <dgm:cxn modelId="{ABC728C3-B55A-4CBD-B3F9-2349B1B7C81F}" type="presParOf" srcId="{A0FF0FF9-C72E-4042-BB88-5F8A2AF415A2}" destId="{6766FD4C-1926-4AD5-9D42-3AA99389C210}" srcOrd="1" destOrd="0" presId="urn:microsoft.com/office/officeart/2005/8/layout/vList5"/>
    <dgm:cxn modelId="{EB1822AC-402C-4E0B-9C9B-E3685B83B4DA}" type="presParOf" srcId="{A0FF0FF9-C72E-4042-BB88-5F8A2AF415A2}" destId="{4653BBE5-DC2E-42B5-890E-0AA10A140F13}" srcOrd="2" destOrd="0" presId="urn:microsoft.com/office/officeart/2005/8/layout/vList5"/>
    <dgm:cxn modelId="{8262BDEC-7324-42E2-A553-FDFBA1117FCD}" type="presParOf" srcId="{4653BBE5-DC2E-42B5-890E-0AA10A140F13}" destId="{D5C25316-EA9A-464F-9DD5-86C2552B1D70}" srcOrd="0" destOrd="0" presId="urn:microsoft.com/office/officeart/2005/8/layout/vList5"/>
    <dgm:cxn modelId="{F04F608C-4B40-4E05-977F-3CD6F0E722B2}" type="presParOf" srcId="{4653BBE5-DC2E-42B5-890E-0AA10A140F13}" destId="{F125C38B-4181-42C5-9F7E-1F07E3278D33}" srcOrd="1" destOrd="0" presId="urn:microsoft.com/office/officeart/2005/8/layout/vList5"/>
    <dgm:cxn modelId="{C3CE7466-AE45-435B-BEDC-19498927E1C0}" type="presParOf" srcId="{A0FF0FF9-C72E-4042-BB88-5F8A2AF415A2}" destId="{CF6DA51B-9A7C-4C8B-AADA-03C7686BB183}" srcOrd="3" destOrd="0" presId="urn:microsoft.com/office/officeart/2005/8/layout/vList5"/>
    <dgm:cxn modelId="{747401EA-D58B-4F24-B7C8-E61E0C0DB153}" type="presParOf" srcId="{A0FF0FF9-C72E-4042-BB88-5F8A2AF415A2}" destId="{16A36B1B-8920-4094-9523-1F63B510FF28}" srcOrd="4" destOrd="0" presId="urn:microsoft.com/office/officeart/2005/8/layout/vList5"/>
    <dgm:cxn modelId="{B29DA8FD-91AC-4AA3-B199-5A3AD61CE8AB}" type="presParOf" srcId="{16A36B1B-8920-4094-9523-1F63B510FF28}" destId="{C2BF058C-90FE-426E-94C6-A48E219FE132}" srcOrd="0" destOrd="0" presId="urn:microsoft.com/office/officeart/2005/8/layout/vList5"/>
    <dgm:cxn modelId="{8C32ACCB-E03C-46B9-A29F-5243629D2BFF}" type="presParOf" srcId="{16A36B1B-8920-4094-9523-1F63B510FF28}" destId="{E9259DFA-46D6-4ABD-BE96-9DC923F99BB9}" srcOrd="1" destOrd="0" presId="urn:microsoft.com/office/officeart/2005/8/layout/vList5"/>
    <dgm:cxn modelId="{4CFAFC12-CA7D-4A0F-9364-3D1BCC6C70CD}" type="presParOf" srcId="{A0FF0FF9-C72E-4042-BB88-5F8A2AF415A2}" destId="{F5CCCB7B-4785-4729-8D4B-2E84B87F5856}" srcOrd="5" destOrd="0" presId="urn:microsoft.com/office/officeart/2005/8/layout/vList5"/>
    <dgm:cxn modelId="{72FCA018-06EB-4A64-B6BE-254600C59D47}" type="presParOf" srcId="{A0FF0FF9-C72E-4042-BB88-5F8A2AF415A2}" destId="{73CF8912-CC21-4C08-B9E6-8C1124BEBBFE}" srcOrd="6" destOrd="0" presId="urn:microsoft.com/office/officeart/2005/8/layout/vList5"/>
    <dgm:cxn modelId="{3197E85E-D8F4-4DDF-B467-50B4D9E0D57B}" type="presParOf" srcId="{73CF8912-CC21-4C08-B9E6-8C1124BEBBFE}" destId="{0F19DDB5-D86F-4CA2-967D-C5BBB2033DFD}" srcOrd="0" destOrd="0" presId="urn:microsoft.com/office/officeart/2005/8/layout/vList5"/>
    <dgm:cxn modelId="{A05BA011-DA4A-4CB9-8B29-C9086BE4FECE}" type="presParOf" srcId="{73CF8912-CC21-4C08-B9E6-8C1124BEBBFE}" destId="{B616D411-CEC9-496F-B07D-860C80BD9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E9BA1-1C38-47EE-BDE6-07CFFCEA16B4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77545CCF-FBC9-4842-9AFC-1C7BD8C21DA3}">
      <dgm:prSet phldrT="[Текст]" custT="1"/>
      <dgm:spPr>
        <a:xfrm>
          <a:off x="2167108" y="373687"/>
          <a:ext cx="4829186" cy="48291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родители</a:t>
          </a:r>
          <a:endParaRPr lang="ru-RU" sz="20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8CBE336-B3A5-4D84-9CDC-56731F7A2B62}" type="parTrans" cxnId="{A92F1F43-DE9A-41D6-A2DB-2D6973BAA181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16F873-6FD1-4DB6-8932-525796E75BFA}" type="sibTrans" cxnId="{A92F1F43-DE9A-41D6-A2DB-2D6973BAA181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BEA2DA-4CCB-4BB1-A21E-E2BDB545DCC7}">
      <dgm:prSet phldrT="[Текст]" custT="1"/>
      <dgm:spPr>
        <a:xfrm>
          <a:off x="2067650" y="546158"/>
          <a:ext cx="4829186" cy="48291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964305">
                <a:hueOff val="5941847"/>
                <a:satOff val="-30260"/>
                <a:lumOff val="5588"/>
                <a:alphaOff val="0"/>
                <a:tint val="92000"/>
                <a:satMod val="170000"/>
              </a:srgbClr>
            </a:gs>
            <a:gs pos="15000">
              <a:srgbClr val="96430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5941847"/>
                <a:satOff val="-30260"/>
                <a:lumOff val="5588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педагоги</a:t>
          </a:r>
          <a:endParaRPr lang="ru-RU" sz="20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09CB9A6-C230-42A7-B1AE-AC4DE6E57D4D}" type="parTrans" cxnId="{7204D6CB-BD29-4BB9-A375-32344067EDB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E5B5F0-7D8D-4B2A-A91C-A08054407FD7}" type="sibTrans" cxnId="{7204D6CB-BD29-4BB9-A375-32344067EDB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47D3B0-BCA6-4D81-93FA-260D27FE7899}">
      <dgm:prSet phldrT="[Текст]" custT="1"/>
      <dgm:spPr>
        <a:xfrm>
          <a:off x="1968192" y="373687"/>
          <a:ext cx="4829186" cy="48291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964305">
                <a:hueOff val="11883694"/>
                <a:satOff val="-60520"/>
                <a:lumOff val="11175"/>
                <a:alphaOff val="0"/>
                <a:tint val="92000"/>
                <a:satMod val="170000"/>
              </a:srgbClr>
            </a:gs>
            <a:gs pos="15000">
              <a:srgbClr val="96430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11883694"/>
                <a:satOff val="-60520"/>
                <a:lumOff val="11175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0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воспитанники</a:t>
          </a:r>
          <a:endParaRPr lang="ru-RU" sz="20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6AA1568-0EEF-48D7-84E9-BB9184161B1D}" type="parTrans" cxnId="{7AF1455C-6F9D-45FA-926D-232476923916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53733B-22EC-4AA1-B25C-1D39B7F6E973}" type="sibTrans" cxnId="{7AF1455C-6F9D-45FA-926D-232476923916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0144FF-6B3F-4E38-B294-0C2A05988AA6}" type="pres">
      <dgm:prSet presAssocID="{6FFE9BA1-1C38-47EE-BDE6-07CFFCEA16B4}" presName="compositeShape" presStyleCnt="0">
        <dgm:presLayoutVars>
          <dgm:chMax val="7"/>
          <dgm:dir/>
          <dgm:resizeHandles val="exact"/>
        </dgm:presLayoutVars>
      </dgm:prSet>
      <dgm:spPr/>
    </dgm:pt>
    <dgm:pt modelId="{F01774EB-752C-4B22-8FB7-9D232E4ACF61}" type="pres">
      <dgm:prSet presAssocID="{6FFE9BA1-1C38-47EE-BDE6-07CFFCEA16B4}" presName="wedge1" presStyleLbl="node1" presStyleIdx="0" presStyleCnt="3"/>
      <dgm:spPr/>
      <dgm:t>
        <a:bodyPr/>
        <a:lstStyle/>
        <a:p>
          <a:endParaRPr lang="ru-RU"/>
        </a:p>
      </dgm:t>
    </dgm:pt>
    <dgm:pt modelId="{EA207041-B6DB-4F2D-8C64-A0ECAD05B8C4}" type="pres">
      <dgm:prSet presAssocID="{6FFE9BA1-1C38-47EE-BDE6-07CFFCEA16B4}" presName="dummy1a" presStyleCnt="0"/>
      <dgm:spPr/>
    </dgm:pt>
    <dgm:pt modelId="{BDF18A6A-CCDF-44F9-936E-E650E8E95877}" type="pres">
      <dgm:prSet presAssocID="{6FFE9BA1-1C38-47EE-BDE6-07CFFCEA16B4}" presName="dummy1b" presStyleCnt="0"/>
      <dgm:spPr/>
    </dgm:pt>
    <dgm:pt modelId="{DB71AD18-275C-4495-9FA6-CA42555A7FDB}" type="pres">
      <dgm:prSet presAssocID="{6FFE9BA1-1C38-47EE-BDE6-07CFFCEA16B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65B75-8254-4513-B1D0-BF4328D85660}" type="pres">
      <dgm:prSet presAssocID="{6FFE9BA1-1C38-47EE-BDE6-07CFFCEA16B4}" presName="wedge2" presStyleLbl="node1" presStyleIdx="1" presStyleCnt="3"/>
      <dgm:spPr/>
      <dgm:t>
        <a:bodyPr/>
        <a:lstStyle/>
        <a:p>
          <a:endParaRPr lang="ru-RU"/>
        </a:p>
      </dgm:t>
    </dgm:pt>
    <dgm:pt modelId="{D692D9B0-1145-41A7-8152-C3C049E73CFC}" type="pres">
      <dgm:prSet presAssocID="{6FFE9BA1-1C38-47EE-BDE6-07CFFCEA16B4}" presName="dummy2a" presStyleCnt="0"/>
      <dgm:spPr/>
    </dgm:pt>
    <dgm:pt modelId="{1F52FC2B-5506-4A5F-BDE8-8A358C0DA43A}" type="pres">
      <dgm:prSet presAssocID="{6FFE9BA1-1C38-47EE-BDE6-07CFFCEA16B4}" presName="dummy2b" presStyleCnt="0"/>
      <dgm:spPr/>
    </dgm:pt>
    <dgm:pt modelId="{E8249A12-1B39-4ECB-9528-0EE2D3E3B0A2}" type="pres">
      <dgm:prSet presAssocID="{6FFE9BA1-1C38-47EE-BDE6-07CFFCEA16B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AC33-DA6A-4CF4-8B16-02C6FDA87C4B}" type="pres">
      <dgm:prSet presAssocID="{6FFE9BA1-1C38-47EE-BDE6-07CFFCEA16B4}" presName="wedge3" presStyleLbl="node1" presStyleIdx="2" presStyleCnt="3"/>
      <dgm:spPr/>
      <dgm:t>
        <a:bodyPr/>
        <a:lstStyle/>
        <a:p>
          <a:endParaRPr lang="ru-RU"/>
        </a:p>
      </dgm:t>
    </dgm:pt>
    <dgm:pt modelId="{73FF8630-C08F-45A1-90E1-3BD9226F07A6}" type="pres">
      <dgm:prSet presAssocID="{6FFE9BA1-1C38-47EE-BDE6-07CFFCEA16B4}" presName="dummy3a" presStyleCnt="0"/>
      <dgm:spPr/>
    </dgm:pt>
    <dgm:pt modelId="{78EF1C61-9B8E-4B7A-BE7A-3EC9B4DD48CC}" type="pres">
      <dgm:prSet presAssocID="{6FFE9BA1-1C38-47EE-BDE6-07CFFCEA16B4}" presName="dummy3b" presStyleCnt="0"/>
      <dgm:spPr/>
    </dgm:pt>
    <dgm:pt modelId="{651D3C19-C3D5-47D5-A537-D3EC4F25D9DB}" type="pres">
      <dgm:prSet presAssocID="{6FFE9BA1-1C38-47EE-BDE6-07CFFCEA16B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3338A-1D96-48C5-A939-6EDA126A0533}" type="pres">
      <dgm:prSet presAssocID="{3616F873-6FD1-4DB6-8932-525796E75BFA}" presName="arrowWedge1" presStyleLbl="fgSibTrans2D1" presStyleIdx="0" presStyleCnt="3"/>
      <dgm:spPr>
        <a:xfrm>
          <a:off x="1868557" y="74737"/>
          <a:ext cx="5427086" cy="5427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gm:spPr>
    </dgm:pt>
    <dgm:pt modelId="{519D1CA5-4D40-4173-82F8-D3F549AC5E39}" type="pres">
      <dgm:prSet presAssocID="{06E5B5F0-7D8D-4B2A-A91C-A08054407FD7}" presName="arrowWedge2" presStyleLbl="fgSibTrans2D1" presStyleIdx="1" presStyleCnt="3"/>
      <dgm:spPr>
        <a:xfrm>
          <a:off x="1768700" y="246903"/>
          <a:ext cx="5427086" cy="5427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964305">
                <a:hueOff val="5941847"/>
                <a:satOff val="-30260"/>
                <a:lumOff val="5588"/>
                <a:alphaOff val="0"/>
                <a:tint val="92000"/>
                <a:satMod val="170000"/>
              </a:srgbClr>
            </a:gs>
            <a:gs pos="15000">
              <a:srgbClr val="96430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5941847"/>
                <a:satOff val="-30260"/>
                <a:lumOff val="5588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gm:spPr>
    </dgm:pt>
    <dgm:pt modelId="{1A190CFB-16C0-4BE0-9412-8DFF4267AC6E}" type="pres">
      <dgm:prSet presAssocID="{8253733B-22EC-4AA1-B25C-1D39B7F6E973}" presName="arrowWedge3" presStyleLbl="fgSibTrans2D1" presStyleIdx="2" presStyleCnt="3"/>
      <dgm:spPr>
        <a:xfrm>
          <a:off x="1668844" y="74737"/>
          <a:ext cx="5427086" cy="5427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964305">
                <a:hueOff val="11883694"/>
                <a:satOff val="-60520"/>
                <a:lumOff val="11175"/>
                <a:alphaOff val="0"/>
                <a:tint val="92000"/>
                <a:satMod val="170000"/>
              </a:srgbClr>
            </a:gs>
            <a:gs pos="15000">
              <a:srgbClr val="96430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11883694"/>
                <a:satOff val="-60520"/>
                <a:lumOff val="11175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gm:spPr>
    </dgm:pt>
  </dgm:ptLst>
  <dgm:cxnLst>
    <dgm:cxn modelId="{B3A2330F-B075-464D-8687-E9E8E19C350D}" type="presOf" srcId="{77545CCF-FBC9-4842-9AFC-1C7BD8C21DA3}" destId="{DB71AD18-275C-4495-9FA6-CA42555A7FDB}" srcOrd="1" destOrd="0" presId="urn:microsoft.com/office/officeart/2005/8/layout/cycle8"/>
    <dgm:cxn modelId="{7AF1455C-6F9D-45FA-926D-232476923916}" srcId="{6FFE9BA1-1C38-47EE-BDE6-07CFFCEA16B4}" destId="{BF47D3B0-BCA6-4D81-93FA-260D27FE7899}" srcOrd="2" destOrd="0" parTransId="{D6AA1568-0EEF-48D7-84E9-BB9184161B1D}" sibTransId="{8253733B-22EC-4AA1-B25C-1D39B7F6E973}"/>
    <dgm:cxn modelId="{A92F1F43-DE9A-41D6-A2DB-2D6973BAA181}" srcId="{6FFE9BA1-1C38-47EE-BDE6-07CFFCEA16B4}" destId="{77545CCF-FBC9-4842-9AFC-1C7BD8C21DA3}" srcOrd="0" destOrd="0" parTransId="{38CBE336-B3A5-4D84-9CDC-56731F7A2B62}" sibTransId="{3616F873-6FD1-4DB6-8932-525796E75BFA}"/>
    <dgm:cxn modelId="{86F33113-D80F-43D8-AE6B-EF8D47FCF377}" type="presOf" srcId="{BF47D3B0-BCA6-4D81-93FA-260D27FE7899}" destId="{651D3C19-C3D5-47D5-A537-D3EC4F25D9DB}" srcOrd="1" destOrd="0" presId="urn:microsoft.com/office/officeart/2005/8/layout/cycle8"/>
    <dgm:cxn modelId="{39FFF127-3567-4BDA-931C-68A31AC49226}" type="presOf" srcId="{ECBEA2DA-4CCB-4BB1-A21E-E2BDB545DCC7}" destId="{38965B75-8254-4513-B1D0-BF4328D85660}" srcOrd="0" destOrd="0" presId="urn:microsoft.com/office/officeart/2005/8/layout/cycle8"/>
    <dgm:cxn modelId="{7204D6CB-BD29-4BB9-A375-32344067EDB0}" srcId="{6FFE9BA1-1C38-47EE-BDE6-07CFFCEA16B4}" destId="{ECBEA2DA-4CCB-4BB1-A21E-E2BDB545DCC7}" srcOrd="1" destOrd="0" parTransId="{709CB9A6-C230-42A7-B1AE-AC4DE6E57D4D}" sibTransId="{06E5B5F0-7D8D-4B2A-A91C-A08054407FD7}"/>
    <dgm:cxn modelId="{19FB3530-3C20-4A24-B815-668CA59364BC}" type="presOf" srcId="{77545CCF-FBC9-4842-9AFC-1C7BD8C21DA3}" destId="{F01774EB-752C-4B22-8FB7-9D232E4ACF61}" srcOrd="0" destOrd="0" presId="urn:microsoft.com/office/officeart/2005/8/layout/cycle8"/>
    <dgm:cxn modelId="{8FF57043-F105-42D5-BC7E-61F6D895F68B}" type="presOf" srcId="{6FFE9BA1-1C38-47EE-BDE6-07CFFCEA16B4}" destId="{6C0144FF-6B3F-4E38-B294-0C2A05988AA6}" srcOrd="0" destOrd="0" presId="urn:microsoft.com/office/officeart/2005/8/layout/cycle8"/>
    <dgm:cxn modelId="{31C45E10-9553-4386-9A6A-BDAE235373A0}" type="presOf" srcId="{BF47D3B0-BCA6-4D81-93FA-260D27FE7899}" destId="{29D8AC33-DA6A-4CF4-8B16-02C6FDA87C4B}" srcOrd="0" destOrd="0" presId="urn:microsoft.com/office/officeart/2005/8/layout/cycle8"/>
    <dgm:cxn modelId="{5616286B-CCE4-405F-BAFA-6810E7EBCA0F}" type="presOf" srcId="{ECBEA2DA-4CCB-4BB1-A21E-E2BDB545DCC7}" destId="{E8249A12-1B39-4ECB-9528-0EE2D3E3B0A2}" srcOrd="1" destOrd="0" presId="urn:microsoft.com/office/officeart/2005/8/layout/cycle8"/>
    <dgm:cxn modelId="{F17161E7-E0CA-4B47-AD28-789A5572584A}" type="presParOf" srcId="{6C0144FF-6B3F-4E38-B294-0C2A05988AA6}" destId="{F01774EB-752C-4B22-8FB7-9D232E4ACF61}" srcOrd="0" destOrd="0" presId="urn:microsoft.com/office/officeart/2005/8/layout/cycle8"/>
    <dgm:cxn modelId="{8171D808-5040-4174-8970-C5F1FC00D8A2}" type="presParOf" srcId="{6C0144FF-6B3F-4E38-B294-0C2A05988AA6}" destId="{EA207041-B6DB-4F2D-8C64-A0ECAD05B8C4}" srcOrd="1" destOrd="0" presId="urn:microsoft.com/office/officeart/2005/8/layout/cycle8"/>
    <dgm:cxn modelId="{69C74C76-63A2-4563-92C2-981EF2313053}" type="presParOf" srcId="{6C0144FF-6B3F-4E38-B294-0C2A05988AA6}" destId="{BDF18A6A-CCDF-44F9-936E-E650E8E95877}" srcOrd="2" destOrd="0" presId="urn:microsoft.com/office/officeart/2005/8/layout/cycle8"/>
    <dgm:cxn modelId="{A6A722AF-CE12-4FD6-ACAF-D58553C66D2E}" type="presParOf" srcId="{6C0144FF-6B3F-4E38-B294-0C2A05988AA6}" destId="{DB71AD18-275C-4495-9FA6-CA42555A7FDB}" srcOrd="3" destOrd="0" presId="urn:microsoft.com/office/officeart/2005/8/layout/cycle8"/>
    <dgm:cxn modelId="{946A95E2-EE31-432C-98AA-17D6D50B5C49}" type="presParOf" srcId="{6C0144FF-6B3F-4E38-B294-0C2A05988AA6}" destId="{38965B75-8254-4513-B1D0-BF4328D85660}" srcOrd="4" destOrd="0" presId="urn:microsoft.com/office/officeart/2005/8/layout/cycle8"/>
    <dgm:cxn modelId="{C50FDF62-28C9-497C-A956-13E8BFB3CE97}" type="presParOf" srcId="{6C0144FF-6B3F-4E38-B294-0C2A05988AA6}" destId="{D692D9B0-1145-41A7-8152-C3C049E73CFC}" srcOrd="5" destOrd="0" presId="urn:microsoft.com/office/officeart/2005/8/layout/cycle8"/>
    <dgm:cxn modelId="{5F6F0BC0-0BEF-4EFF-808E-DC0527F3914F}" type="presParOf" srcId="{6C0144FF-6B3F-4E38-B294-0C2A05988AA6}" destId="{1F52FC2B-5506-4A5F-BDE8-8A358C0DA43A}" srcOrd="6" destOrd="0" presId="urn:microsoft.com/office/officeart/2005/8/layout/cycle8"/>
    <dgm:cxn modelId="{345D1BDB-8B9D-423D-9272-423E0E0F4DE6}" type="presParOf" srcId="{6C0144FF-6B3F-4E38-B294-0C2A05988AA6}" destId="{E8249A12-1B39-4ECB-9528-0EE2D3E3B0A2}" srcOrd="7" destOrd="0" presId="urn:microsoft.com/office/officeart/2005/8/layout/cycle8"/>
    <dgm:cxn modelId="{64715B6C-7184-4C0C-A2B8-3C23ECAF1E0C}" type="presParOf" srcId="{6C0144FF-6B3F-4E38-B294-0C2A05988AA6}" destId="{29D8AC33-DA6A-4CF4-8B16-02C6FDA87C4B}" srcOrd="8" destOrd="0" presId="urn:microsoft.com/office/officeart/2005/8/layout/cycle8"/>
    <dgm:cxn modelId="{300723ED-1853-4955-905F-E5047B3E3510}" type="presParOf" srcId="{6C0144FF-6B3F-4E38-B294-0C2A05988AA6}" destId="{73FF8630-C08F-45A1-90E1-3BD9226F07A6}" srcOrd="9" destOrd="0" presId="urn:microsoft.com/office/officeart/2005/8/layout/cycle8"/>
    <dgm:cxn modelId="{2E01C503-A1D1-43D2-9DB4-339538BEBD6B}" type="presParOf" srcId="{6C0144FF-6B3F-4E38-B294-0C2A05988AA6}" destId="{78EF1C61-9B8E-4B7A-BE7A-3EC9B4DD48CC}" srcOrd="10" destOrd="0" presId="urn:microsoft.com/office/officeart/2005/8/layout/cycle8"/>
    <dgm:cxn modelId="{04907F1F-922E-481A-B647-0540868EC32C}" type="presParOf" srcId="{6C0144FF-6B3F-4E38-B294-0C2A05988AA6}" destId="{651D3C19-C3D5-47D5-A537-D3EC4F25D9DB}" srcOrd="11" destOrd="0" presId="urn:microsoft.com/office/officeart/2005/8/layout/cycle8"/>
    <dgm:cxn modelId="{F53F1B07-8EE8-48B0-817A-02B916206A0D}" type="presParOf" srcId="{6C0144FF-6B3F-4E38-B294-0C2A05988AA6}" destId="{0EB3338A-1D96-48C5-A939-6EDA126A0533}" srcOrd="12" destOrd="0" presId="urn:microsoft.com/office/officeart/2005/8/layout/cycle8"/>
    <dgm:cxn modelId="{C5866899-7094-4779-877E-C846458462EF}" type="presParOf" srcId="{6C0144FF-6B3F-4E38-B294-0C2A05988AA6}" destId="{519D1CA5-4D40-4173-82F8-D3F549AC5E39}" srcOrd="13" destOrd="0" presId="urn:microsoft.com/office/officeart/2005/8/layout/cycle8"/>
    <dgm:cxn modelId="{1FD08570-6B9A-4AE8-94AC-A5C4790CB75C}" type="presParOf" srcId="{6C0144FF-6B3F-4E38-B294-0C2A05988AA6}" destId="{1A190CFB-16C0-4BE0-9412-8DFF4267AC6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23C9D-6133-4ABF-A790-586D9AFBCFD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6B1C12-FC80-41B8-9A9E-C9AD6E96E1C1}">
      <dgm:prSet phldrT="[Текст]" custT="1"/>
      <dgm:spPr>
        <a:xfrm>
          <a:off x="457200" y="51560"/>
          <a:ext cx="6400800" cy="1210320"/>
        </a:xfrm>
        <a:prstGeom prst="roundRect">
          <a:avLst/>
        </a:prstGeo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знакомство с технологией</a:t>
          </a:r>
          <a:endParaRPr lang="ru-RU" sz="2000" b="1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F78BA534-0D74-4F3F-ACF2-85C635434275}" type="parTrans" cxnId="{9D8F6CA8-63D1-462B-B988-151D530F9DA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B541997-EFED-45C8-B7CE-637DEA39E579}" type="sibTrans" cxnId="{9D8F6CA8-63D1-462B-B988-151D530F9DA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F4BD9B8-AA17-4C6C-A157-7D9C23655C37}">
      <dgm:prSet phldrT="[Текст]" custT="1"/>
      <dgm:spPr>
        <a:xfrm>
          <a:off x="457200" y="1911320"/>
          <a:ext cx="6400800" cy="1210320"/>
        </a:xfrm>
        <a:prstGeom prst="roundRect">
          <a:avLst/>
        </a:prstGeom>
        <a:solidFill>
          <a:srgbClr val="964305">
            <a:hueOff val="5941847"/>
            <a:satOff val="-30260"/>
            <a:lumOff val="55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информирование о дне недели и часе проведения</a:t>
          </a:r>
          <a:endParaRPr lang="ru-RU" sz="2000" b="1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645EA86B-22E1-44A3-8EBF-EE80DB5730DF}" type="parTrans" cxnId="{9D471DDE-795F-44FD-AFD5-73F780E7A68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1E194E0-233A-4FD3-9C33-20B048FE539B}" type="sibTrans" cxnId="{9D471DDE-795F-44FD-AFD5-73F780E7A68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2420F3-F4D8-44E6-9A68-8F26EABC801C}">
      <dgm:prSet phldrT="[Текст]" custT="1"/>
      <dgm:spPr>
        <a:xfrm>
          <a:off x="457200" y="3771080"/>
          <a:ext cx="6400800" cy="1210320"/>
        </a:xfrm>
        <a:prstGeom prst="roundRect">
          <a:avLst/>
        </a:prstGeom>
        <a:solidFill>
          <a:srgbClr val="964305">
            <a:hueOff val="11883694"/>
            <a:satOff val="-60520"/>
            <a:lumOff val="111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предоставление самим родителям принять участие в клубном часе, проводить мастер-классы, предлагать новую тематику</a:t>
          </a:r>
          <a:endParaRPr lang="ru-RU" sz="2000" b="1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7E4BCDB1-B43B-45E8-891B-795689884929}" type="parTrans" cxnId="{55A80BF9-38AF-426C-82B5-77EBF9BE87C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EA10F2D-EE56-45F3-85FF-A78E1C0C28BD}" type="sibTrans" cxnId="{55A80BF9-38AF-426C-82B5-77EBF9BE87C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3807F92-C218-4A40-8975-AC446D537220}" type="pres">
      <dgm:prSet presAssocID="{F0623C9D-6133-4ABF-A790-586D9AFBCF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9B62C-0E18-4467-BDF5-A540ADA45459}" type="pres">
      <dgm:prSet presAssocID="{F86B1C12-FC80-41B8-9A9E-C9AD6E96E1C1}" presName="parentLin" presStyleCnt="0"/>
      <dgm:spPr/>
    </dgm:pt>
    <dgm:pt modelId="{3AC7CABF-72D9-4989-BA8D-8878DDF41ADF}" type="pres">
      <dgm:prSet presAssocID="{F86B1C12-FC80-41B8-9A9E-C9AD6E96E1C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DCE051-2C12-4C90-A471-6D7A28CA6570}" type="pres">
      <dgm:prSet presAssocID="{F86B1C12-FC80-41B8-9A9E-C9AD6E96E1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A7A6B-FC3C-46D3-A688-C3D9D7766496}" type="pres">
      <dgm:prSet presAssocID="{F86B1C12-FC80-41B8-9A9E-C9AD6E96E1C1}" presName="negativeSpace" presStyleCnt="0"/>
      <dgm:spPr/>
    </dgm:pt>
    <dgm:pt modelId="{E70DE112-2DE2-4381-B482-C09E38AF8225}" type="pres">
      <dgm:prSet presAssocID="{F86B1C12-FC80-41B8-9A9E-C9AD6E96E1C1}" presName="childText" presStyleLbl="conFgAcc1" presStyleIdx="0" presStyleCnt="3">
        <dgm:presLayoutVars>
          <dgm:bulletEnabled val="1"/>
        </dgm:presLayoutVars>
      </dgm:prSet>
      <dgm:spPr>
        <a:xfrm>
          <a:off x="0" y="656720"/>
          <a:ext cx="9144000" cy="103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ECC5871-874A-4265-9E60-E97FC6C13ADF}" type="pres">
      <dgm:prSet presAssocID="{DB541997-EFED-45C8-B7CE-637DEA39E579}" presName="spaceBetweenRectangles" presStyleCnt="0"/>
      <dgm:spPr/>
    </dgm:pt>
    <dgm:pt modelId="{20AA93A0-BB92-4677-9DB8-794FF6BB668E}" type="pres">
      <dgm:prSet presAssocID="{BF4BD9B8-AA17-4C6C-A157-7D9C23655C37}" presName="parentLin" presStyleCnt="0"/>
      <dgm:spPr/>
    </dgm:pt>
    <dgm:pt modelId="{C924832B-08F4-4E64-B4DC-20E9416188A5}" type="pres">
      <dgm:prSet presAssocID="{BF4BD9B8-AA17-4C6C-A157-7D9C23655C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6CB11F-F9C9-46C2-98F1-ABE010E5B295}" type="pres">
      <dgm:prSet presAssocID="{BF4BD9B8-AA17-4C6C-A157-7D9C23655C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948A8-3B47-4A8B-B6E7-8D97E9E58262}" type="pres">
      <dgm:prSet presAssocID="{BF4BD9B8-AA17-4C6C-A157-7D9C23655C37}" presName="negativeSpace" presStyleCnt="0"/>
      <dgm:spPr/>
    </dgm:pt>
    <dgm:pt modelId="{1FFBADDB-6113-4D9A-B923-C8BCB254E2DC}" type="pres">
      <dgm:prSet presAssocID="{BF4BD9B8-AA17-4C6C-A157-7D9C23655C37}" presName="childText" presStyleLbl="conFgAcc1" presStyleIdx="1" presStyleCnt="3">
        <dgm:presLayoutVars>
          <dgm:bulletEnabled val="1"/>
        </dgm:presLayoutVars>
      </dgm:prSet>
      <dgm:spPr>
        <a:xfrm>
          <a:off x="0" y="2516480"/>
          <a:ext cx="9144000" cy="103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5941847"/>
              <a:satOff val="-30260"/>
              <a:lumOff val="558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E57FC41-3EDA-45D5-89C7-22A49C48F1B9}" type="pres">
      <dgm:prSet presAssocID="{51E194E0-233A-4FD3-9C33-20B048FE539B}" presName="spaceBetweenRectangles" presStyleCnt="0"/>
      <dgm:spPr/>
    </dgm:pt>
    <dgm:pt modelId="{10F7C49D-4EA1-4A82-8EAF-20A4AEFA3A54}" type="pres">
      <dgm:prSet presAssocID="{052420F3-F4D8-44E6-9A68-8F26EABC801C}" presName="parentLin" presStyleCnt="0"/>
      <dgm:spPr/>
    </dgm:pt>
    <dgm:pt modelId="{A795AAB3-4277-4EF8-84C5-DE595426B806}" type="pres">
      <dgm:prSet presAssocID="{052420F3-F4D8-44E6-9A68-8F26EABC801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32D9A25-B8BD-467A-8388-831DA1BD59D8}" type="pres">
      <dgm:prSet presAssocID="{052420F3-F4D8-44E6-9A68-8F26EABC80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FC567-2D53-4994-8280-F71687919D4C}" type="pres">
      <dgm:prSet presAssocID="{052420F3-F4D8-44E6-9A68-8F26EABC801C}" presName="negativeSpace" presStyleCnt="0"/>
      <dgm:spPr/>
    </dgm:pt>
    <dgm:pt modelId="{E4D69896-C5F0-486A-923C-17F4F37150CF}" type="pres">
      <dgm:prSet presAssocID="{052420F3-F4D8-44E6-9A68-8F26EABC801C}" presName="childText" presStyleLbl="conFgAcc1" presStyleIdx="2" presStyleCnt="3">
        <dgm:presLayoutVars>
          <dgm:bulletEnabled val="1"/>
        </dgm:presLayoutVars>
      </dgm:prSet>
      <dgm:spPr>
        <a:xfrm>
          <a:off x="0" y="4376240"/>
          <a:ext cx="9144000" cy="103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11883694"/>
              <a:satOff val="-60520"/>
              <a:lumOff val="1117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8EAEACF6-4F8A-4386-B8AF-FFAFBAC5B2C8}" type="presOf" srcId="{F86B1C12-FC80-41B8-9A9E-C9AD6E96E1C1}" destId="{87DCE051-2C12-4C90-A471-6D7A28CA6570}" srcOrd="1" destOrd="0" presId="urn:microsoft.com/office/officeart/2005/8/layout/list1"/>
    <dgm:cxn modelId="{3B45BF5D-3B00-4977-AC86-FAF7F4C8E918}" type="presOf" srcId="{052420F3-F4D8-44E6-9A68-8F26EABC801C}" destId="{A795AAB3-4277-4EF8-84C5-DE595426B806}" srcOrd="0" destOrd="0" presId="urn:microsoft.com/office/officeart/2005/8/layout/list1"/>
    <dgm:cxn modelId="{9D471DDE-795F-44FD-AFD5-73F780E7A68A}" srcId="{F0623C9D-6133-4ABF-A790-586D9AFBCFD6}" destId="{BF4BD9B8-AA17-4C6C-A157-7D9C23655C37}" srcOrd="1" destOrd="0" parTransId="{645EA86B-22E1-44A3-8EBF-EE80DB5730DF}" sibTransId="{51E194E0-233A-4FD3-9C33-20B048FE539B}"/>
    <dgm:cxn modelId="{0B4E70B5-8BE3-4E3C-87C9-B6FE75C0061F}" type="presOf" srcId="{052420F3-F4D8-44E6-9A68-8F26EABC801C}" destId="{C32D9A25-B8BD-467A-8388-831DA1BD59D8}" srcOrd="1" destOrd="0" presId="urn:microsoft.com/office/officeart/2005/8/layout/list1"/>
    <dgm:cxn modelId="{2F1A3F2C-8203-4294-AF65-EB5B25BC9BA2}" type="presOf" srcId="{BF4BD9B8-AA17-4C6C-A157-7D9C23655C37}" destId="{C924832B-08F4-4E64-B4DC-20E9416188A5}" srcOrd="0" destOrd="0" presId="urn:microsoft.com/office/officeart/2005/8/layout/list1"/>
    <dgm:cxn modelId="{55A80BF9-38AF-426C-82B5-77EBF9BE87C7}" srcId="{F0623C9D-6133-4ABF-A790-586D9AFBCFD6}" destId="{052420F3-F4D8-44E6-9A68-8F26EABC801C}" srcOrd="2" destOrd="0" parTransId="{7E4BCDB1-B43B-45E8-891B-795689884929}" sibTransId="{DEA10F2D-EE56-45F3-85FF-A78E1C0C28BD}"/>
    <dgm:cxn modelId="{488F5918-7903-4A13-A1D8-CD4AA543A13C}" type="presOf" srcId="{F0623C9D-6133-4ABF-A790-586D9AFBCFD6}" destId="{23807F92-C218-4A40-8975-AC446D537220}" srcOrd="0" destOrd="0" presId="urn:microsoft.com/office/officeart/2005/8/layout/list1"/>
    <dgm:cxn modelId="{2F5C8289-7401-46DF-95AC-27CAD22E7003}" type="presOf" srcId="{F86B1C12-FC80-41B8-9A9E-C9AD6E96E1C1}" destId="{3AC7CABF-72D9-4989-BA8D-8878DDF41ADF}" srcOrd="0" destOrd="0" presId="urn:microsoft.com/office/officeart/2005/8/layout/list1"/>
    <dgm:cxn modelId="{238F1D1A-E9D8-4BFA-8C63-8E980D9D1F3B}" type="presOf" srcId="{BF4BD9B8-AA17-4C6C-A157-7D9C23655C37}" destId="{BB6CB11F-F9C9-46C2-98F1-ABE010E5B295}" srcOrd="1" destOrd="0" presId="urn:microsoft.com/office/officeart/2005/8/layout/list1"/>
    <dgm:cxn modelId="{9D8F6CA8-63D1-462B-B988-151D530F9DAD}" srcId="{F0623C9D-6133-4ABF-A790-586D9AFBCFD6}" destId="{F86B1C12-FC80-41B8-9A9E-C9AD6E96E1C1}" srcOrd="0" destOrd="0" parTransId="{F78BA534-0D74-4F3F-ACF2-85C635434275}" sibTransId="{DB541997-EFED-45C8-B7CE-637DEA39E579}"/>
    <dgm:cxn modelId="{BAA6BAE8-65C1-4CE3-AFB0-2113E1A174AF}" type="presParOf" srcId="{23807F92-C218-4A40-8975-AC446D537220}" destId="{B829B62C-0E18-4467-BDF5-A540ADA45459}" srcOrd="0" destOrd="0" presId="urn:microsoft.com/office/officeart/2005/8/layout/list1"/>
    <dgm:cxn modelId="{9BC44398-8C4D-4906-8C00-B5353509DDBC}" type="presParOf" srcId="{B829B62C-0E18-4467-BDF5-A540ADA45459}" destId="{3AC7CABF-72D9-4989-BA8D-8878DDF41ADF}" srcOrd="0" destOrd="0" presId="urn:microsoft.com/office/officeart/2005/8/layout/list1"/>
    <dgm:cxn modelId="{1499210F-35D1-48BE-85DC-6B721429657E}" type="presParOf" srcId="{B829B62C-0E18-4467-BDF5-A540ADA45459}" destId="{87DCE051-2C12-4C90-A471-6D7A28CA6570}" srcOrd="1" destOrd="0" presId="urn:microsoft.com/office/officeart/2005/8/layout/list1"/>
    <dgm:cxn modelId="{22DC896E-F572-40E2-9466-687363B3D72D}" type="presParOf" srcId="{23807F92-C218-4A40-8975-AC446D537220}" destId="{73AA7A6B-FC3C-46D3-A688-C3D9D7766496}" srcOrd="1" destOrd="0" presId="urn:microsoft.com/office/officeart/2005/8/layout/list1"/>
    <dgm:cxn modelId="{48B99CA1-F06F-4529-9CFA-2E6F318B9A38}" type="presParOf" srcId="{23807F92-C218-4A40-8975-AC446D537220}" destId="{E70DE112-2DE2-4381-B482-C09E38AF8225}" srcOrd="2" destOrd="0" presId="urn:microsoft.com/office/officeart/2005/8/layout/list1"/>
    <dgm:cxn modelId="{3D052407-F44B-446C-9AF2-3F06B54CF237}" type="presParOf" srcId="{23807F92-C218-4A40-8975-AC446D537220}" destId="{4ECC5871-874A-4265-9E60-E97FC6C13ADF}" srcOrd="3" destOrd="0" presId="urn:microsoft.com/office/officeart/2005/8/layout/list1"/>
    <dgm:cxn modelId="{17D4E34F-8EBA-45A8-B49C-387E7F79A0DA}" type="presParOf" srcId="{23807F92-C218-4A40-8975-AC446D537220}" destId="{20AA93A0-BB92-4677-9DB8-794FF6BB668E}" srcOrd="4" destOrd="0" presId="urn:microsoft.com/office/officeart/2005/8/layout/list1"/>
    <dgm:cxn modelId="{7CD4B612-ADF0-4BB4-830D-3C2A7B700F04}" type="presParOf" srcId="{20AA93A0-BB92-4677-9DB8-794FF6BB668E}" destId="{C924832B-08F4-4E64-B4DC-20E9416188A5}" srcOrd="0" destOrd="0" presId="urn:microsoft.com/office/officeart/2005/8/layout/list1"/>
    <dgm:cxn modelId="{CF4BF875-84B4-4B23-9281-8AECDDBC0107}" type="presParOf" srcId="{20AA93A0-BB92-4677-9DB8-794FF6BB668E}" destId="{BB6CB11F-F9C9-46C2-98F1-ABE010E5B295}" srcOrd="1" destOrd="0" presId="urn:microsoft.com/office/officeart/2005/8/layout/list1"/>
    <dgm:cxn modelId="{4C63CF50-C077-4519-9A52-3ED807A7B2EA}" type="presParOf" srcId="{23807F92-C218-4A40-8975-AC446D537220}" destId="{914948A8-3B47-4A8B-B6E7-8D97E9E58262}" srcOrd="5" destOrd="0" presId="urn:microsoft.com/office/officeart/2005/8/layout/list1"/>
    <dgm:cxn modelId="{73D33E52-346E-4B4F-BF42-72F3C79D8988}" type="presParOf" srcId="{23807F92-C218-4A40-8975-AC446D537220}" destId="{1FFBADDB-6113-4D9A-B923-C8BCB254E2DC}" srcOrd="6" destOrd="0" presId="urn:microsoft.com/office/officeart/2005/8/layout/list1"/>
    <dgm:cxn modelId="{63375FE2-1DD1-459F-869F-594E2FA0118A}" type="presParOf" srcId="{23807F92-C218-4A40-8975-AC446D537220}" destId="{8E57FC41-3EDA-45D5-89C7-22A49C48F1B9}" srcOrd="7" destOrd="0" presId="urn:microsoft.com/office/officeart/2005/8/layout/list1"/>
    <dgm:cxn modelId="{77CBEE60-B781-4DA4-AF92-F895D4BF9D55}" type="presParOf" srcId="{23807F92-C218-4A40-8975-AC446D537220}" destId="{10F7C49D-4EA1-4A82-8EAF-20A4AEFA3A54}" srcOrd="8" destOrd="0" presId="urn:microsoft.com/office/officeart/2005/8/layout/list1"/>
    <dgm:cxn modelId="{765C3FC2-54EE-4DD9-AED7-8D5736BCB42C}" type="presParOf" srcId="{10F7C49D-4EA1-4A82-8EAF-20A4AEFA3A54}" destId="{A795AAB3-4277-4EF8-84C5-DE595426B806}" srcOrd="0" destOrd="0" presId="urn:microsoft.com/office/officeart/2005/8/layout/list1"/>
    <dgm:cxn modelId="{7C40A555-8E9F-4957-84DB-4F3513C9D7D5}" type="presParOf" srcId="{10F7C49D-4EA1-4A82-8EAF-20A4AEFA3A54}" destId="{C32D9A25-B8BD-467A-8388-831DA1BD59D8}" srcOrd="1" destOrd="0" presId="urn:microsoft.com/office/officeart/2005/8/layout/list1"/>
    <dgm:cxn modelId="{645CE188-ED5B-4269-8476-AAD9ABF84C8D}" type="presParOf" srcId="{23807F92-C218-4A40-8975-AC446D537220}" destId="{785FC567-2D53-4994-8280-F71687919D4C}" srcOrd="9" destOrd="0" presId="urn:microsoft.com/office/officeart/2005/8/layout/list1"/>
    <dgm:cxn modelId="{D0A0E24A-216A-496A-981E-D690437878EF}" type="presParOf" srcId="{23807F92-C218-4A40-8975-AC446D537220}" destId="{E4D69896-C5F0-486A-923C-17F4F37150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3D5E3-EF70-4BD3-AB57-FA989405B88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7286BA-044F-42F4-82A7-E2DA3669653F}">
      <dgm:prSet phldrT="[Текст]"/>
      <dgm:spPr>
        <a:xfrm>
          <a:off x="457200" y="7539"/>
          <a:ext cx="6400800" cy="678960"/>
        </a:xfrm>
        <a:prstGeom prst="roundRect">
          <a:avLst/>
        </a:prstGeo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тематика «Клубных часов»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126CACC-CE82-4142-B5A6-23DE5FA7C1E2}" type="parTrans" cxnId="{740E6F1C-3888-4FD6-ACF1-016C4BA56B8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DF27AA-2AA6-4C45-A611-637FEA1A5831}" type="sibTrans" cxnId="{740E6F1C-3888-4FD6-ACF1-016C4BA56B8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A1FDA4-B333-48BD-89E1-5BFD82EDA685}">
      <dgm:prSet phldrT="[Текст]"/>
      <dgm:spPr>
        <a:xfrm>
          <a:off x="457200" y="1050819"/>
          <a:ext cx="6400800" cy="678960"/>
        </a:xfrm>
        <a:prstGeom prst="roundRect">
          <a:avLst/>
        </a:prstGeom>
        <a:solidFill>
          <a:srgbClr val="964305">
            <a:hueOff val="3961231"/>
            <a:satOff val="-20173"/>
            <a:lumOff val="372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перспективный тематический план 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8713C70-2E97-4C2A-883B-7F058C5270BF}" type="parTrans" cxnId="{22935DD1-48DE-4CE8-9D4F-B0CB0AF0EF7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02D3D4-5D8D-4406-AE09-9B9156CF0875}" type="sibTrans" cxnId="{22935DD1-48DE-4CE8-9D4F-B0CB0AF0EF7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12E766-C139-440E-BB8A-84F3672490FC}">
      <dgm:prSet/>
      <dgm:spPr>
        <a:xfrm>
          <a:off x="457200" y="2094100"/>
          <a:ext cx="6400800" cy="678960"/>
        </a:xfrm>
        <a:prstGeom prst="roundRect">
          <a:avLst/>
        </a:prstGeom>
        <a:solidFill>
          <a:srgbClr val="964305">
            <a:hueOff val="7922463"/>
            <a:satOff val="-40347"/>
            <a:lumOff val="74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4C995F5-13CB-4457-9DC8-3D629C070936}" type="parTrans" cxnId="{B9445FF7-3D6F-491D-88B7-AC87DBC91903}">
      <dgm:prSet/>
      <dgm:spPr/>
      <dgm:t>
        <a:bodyPr/>
        <a:lstStyle/>
        <a:p>
          <a:endParaRPr lang="ru-RU"/>
        </a:p>
      </dgm:t>
    </dgm:pt>
    <dgm:pt modelId="{53CCCD30-8777-4B39-957E-62E09142C91B}" type="sibTrans" cxnId="{B9445FF7-3D6F-491D-88B7-AC87DBC91903}">
      <dgm:prSet/>
      <dgm:spPr/>
      <dgm:t>
        <a:bodyPr/>
        <a:lstStyle/>
        <a:p>
          <a:endParaRPr lang="ru-RU"/>
        </a:p>
      </dgm:t>
    </dgm:pt>
    <dgm:pt modelId="{CEAB88F1-C2D5-4930-ABBF-32CA214F24F6}">
      <dgm:prSet/>
      <dgm:spPr>
        <a:xfrm>
          <a:off x="457200" y="3137380"/>
          <a:ext cx="6400800" cy="678960"/>
        </a:xfrm>
        <a:prstGeom prst="roundRect">
          <a:avLst/>
        </a:prstGeom>
        <a:solidFill>
          <a:srgbClr val="964305">
            <a:hueOff val="11883694"/>
            <a:satOff val="-60520"/>
            <a:lumOff val="111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организационные моменты «Клубного часа»</a:t>
          </a:r>
          <a:endParaRPr lang="ru-RU">
            <a:solidFill>
              <a:sysClr val="window" lastClr="FFFFFF"/>
            </a:solidFill>
            <a:latin typeface="Corbel"/>
            <a:ea typeface="+mn-ea"/>
            <a:cs typeface="+mn-cs"/>
          </a:endParaRPr>
        </a:p>
      </dgm:t>
    </dgm:pt>
    <dgm:pt modelId="{CF156A67-5B04-4439-B655-E02A54354DC9}" type="parTrans" cxnId="{0C979BB3-7D1F-41DF-903C-5D66EBBE63E2}">
      <dgm:prSet/>
      <dgm:spPr/>
      <dgm:t>
        <a:bodyPr/>
        <a:lstStyle/>
        <a:p>
          <a:endParaRPr lang="ru-RU"/>
        </a:p>
      </dgm:t>
    </dgm:pt>
    <dgm:pt modelId="{CB7A6D02-88A0-4546-A506-FDE3250E7585}" type="sibTrans" cxnId="{0C979BB3-7D1F-41DF-903C-5D66EBBE63E2}">
      <dgm:prSet/>
      <dgm:spPr/>
      <dgm:t>
        <a:bodyPr/>
        <a:lstStyle/>
        <a:p>
          <a:endParaRPr lang="ru-RU"/>
        </a:p>
      </dgm:t>
    </dgm:pt>
    <dgm:pt modelId="{1E082E4A-83F8-4961-8FBE-1A1DE20E56A3}" type="pres">
      <dgm:prSet presAssocID="{1663D5E3-EF70-4BD3-AB57-FA989405B8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E7C77-0D1C-4011-948D-1CFB1C7AD181}" type="pres">
      <dgm:prSet presAssocID="{C17286BA-044F-42F4-82A7-E2DA3669653F}" presName="parentLin" presStyleCnt="0"/>
      <dgm:spPr/>
    </dgm:pt>
    <dgm:pt modelId="{AE1B9558-6DE8-4FE8-AF2E-1F9EAABC2D9F}" type="pres">
      <dgm:prSet presAssocID="{C17286BA-044F-42F4-82A7-E2DA366965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2BB673-A03E-4C08-8AB2-E74E60D3A234}" type="pres">
      <dgm:prSet presAssocID="{C17286BA-044F-42F4-82A7-E2DA366965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C0136-8F2B-4912-97A2-742D62817F91}" type="pres">
      <dgm:prSet presAssocID="{C17286BA-044F-42F4-82A7-E2DA3669653F}" presName="negativeSpace" presStyleCnt="0"/>
      <dgm:spPr/>
    </dgm:pt>
    <dgm:pt modelId="{1EB06E72-D95C-4488-B0A7-D78B23380EAF}" type="pres">
      <dgm:prSet presAssocID="{C17286BA-044F-42F4-82A7-E2DA3669653F}" presName="childText" presStyleLbl="conFgAcc1" presStyleIdx="0" presStyleCnt="4">
        <dgm:presLayoutVars>
          <dgm:bulletEnabled val="1"/>
        </dgm:presLayoutVars>
      </dgm:prSet>
      <dgm:spPr>
        <a:xfrm>
          <a:off x="0" y="34702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FCDA4F2-DB22-4DA4-B350-4A29D8F84B47}" type="pres">
      <dgm:prSet presAssocID="{42DF27AA-2AA6-4C45-A611-637FEA1A5831}" presName="spaceBetweenRectangles" presStyleCnt="0"/>
      <dgm:spPr/>
    </dgm:pt>
    <dgm:pt modelId="{C58929F1-94FC-4B42-9DD7-7959673CDD5B}" type="pres">
      <dgm:prSet presAssocID="{2DA1FDA4-B333-48BD-89E1-5BFD82EDA685}" presName="parentLin" presStyleCnt="0"/>
      <dgm:spPr/>
    </dgm:pt>
    <dgm:pt modelId="{F53AA15E-5FDF-49D3-A70E-50A621B161B4}" type="pres">
      <dgm:prSet presAssocID="{2DA1FDA4-B333-48BD-89E1-5BFD82EDA68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D460D2-25E0-4E9F-BE9E-32E53F66F612}" type="pres">
      <dgm:prSet presAssocID="{2DA1FDA4-B333-48BD-89E1-5BFD82EDA6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5531A-B232-4F0B-BA30-9C57B243FAD6}" type="pres">
      <dgm:prSet presAssocID="{2DA1FDA4-B333-48BD-89E1-5BFD82EDA685}" presName="negativeSpace" presStyleCnt="0"/>
      <dgm:spPr/>
    </dgm:pt>
    <dgm:pt modelId="{F96BA8A3-0C42-4FAD-8436-325472A6DEE0}" type="pres">
      <dgm:prSet presAssocID="{2DA1FDA4-B333-48BD-89E1-5BFD82EDA685}" presName="childText" presStyleLbl="conFgAcc1" presStyleIdx="1" presStyleCnt="4">
        <dgm:presLayoutVars>
          <dgm:bulletEnabled val="1"/>
        </dgm:presLayoutVars>
      </dgm:prSet>
      <dgm:spPr>
        <a:xfrm>
          <a:off x="0" y="139030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3961231"/>
              <a:satOff val="-20173"/>
              <a:lumOff val="372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8447CC6-34A5-4921-8DD2-1C7331C63BED}" type="pres">
      <dgm:prSet presAssocID="{2202D3D4-5D8D-4406-AE09-9B9156CF0875}" presName="spaceBetweenRectangles" presStyleCnt="0"/>
      <dgm:spPr/>
    </dgm:pt>
    <dgm:pt modelId="{A81E502E-9715-4D22-A504-C5DC9DD0E23C}" type="pres">
      <dgm:prSet presAssocID="{A312E766-C139-440E-BB8A-84F3672490FC}" presName="parentLin" presStyleCnt="0"/>
      <dgm:spPr/>
    </dgm:pt>
    <dgm:pt modelId="{54328A55-C39B-420A-8E7A-7EF4B10CD92F}" type="pres">
      <dgm:prSet presAssocID="{A312E766-C139-440E-BB8A-84F3672490F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0837380-3A54-4285-96A5-8B33B6876C79}" type="pres">
      <dgm:prSet presAssocID="{A312E766-C139-440E-BB8A-84F3672490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DAF63-3934-48EF-B6C9-3D8FF47EADB1}" type="pres">
      <dgm:prSet presAssocID="{A312E766-C139-440E-BB8A-84F3672490FC}" presName="negativeSpace" presStyleCnt="0"/>
      <dgm:spPr/>
    </dgm:pt>
    <dgm:pt modelId="{EEF6098B-6B05-4B5C-ABFC-4B632FC45709}" type="pres">
      <dgm:prSet presAssocID="{A312E766-C139-440E-BB8A-84F3672490FC}" presName="childText" presStyleLbl="conFgAcc1" presStyleIdx="2" presStyleCnt="4">
        <dgm:presLayoutVars>
          <dgm:bulletEnabled val="1"/>
        </dgm:presLayoutVars>
      </dgm:prSet>
      <dgm:spPr>
        <a:xfrm>
          <a:off x="0" y="243358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7922463"/>
              <a:satOff val="-40347"/>
              <a:lumOff val="745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5C82C11-115B-4013-A480-F8CDF42FA28A}" type="pres">
      <dgm:prSet presAssocID="{53CCCD30-8777-4B39-957E-62E09142C91B}" presName="spaceBetweenRectangles" presStyleCnt="0"/>
      <dgm:spPr/>
    </dgm:pt>
    <dgm:pt modelId="{ED6EA26D-9215-4398-A039-0F613AD99679}" type="pres">
      <dgm:prSet presAssocID="{CEAB88F1-C2D5-4930-ABBF-32CA214F24F6}" presName="parentLin" presStyleCnt="0"/>
      <dgm:spPr/>
    </dgm:pt>
    <dgm:pt modelId="{C34A6AB8-DC11-48AE-A9B6-5A0F068B3E16}" type="pres">
      <dgm:prSet presAssocID="{CEAB88F1-C2D5-4930-ABBF-32CA214F24F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2888160-55FC-4C51-B376-6F7A23CF055B}" type="pres">
      <dgm:prSet presAssocID="{CEAB88F1-C2D5-4930-ABBF-32CA214F24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29E20-EE55-4511-818D-EAC2282801E1}" type="pres">
      <dgm:prSet presAssocID="{CEAB88F1-C2D5-4930-ABBF-32CA214F24F6}" presName="negativeSpace" presStyleCnt="0"/>
      <dgm:spPr/>
    </dgm:pt>
    <dgm:pt modelId="{6C334007-3597-48F6-8DCD-E921141BC863}" type="pres">
      <dgm:prSet presAssocID="{CEAB88F1-C2D5-4930-ABBF-32CA214F24F6}" presName="childText" presStyleLbl="conFgAcc1" presStyleIdx="3" presStyleCnt="4">
        <dgm:presLayoutVars>
          <dgm:bulletEnabled val="1"/>
        </dgm:presLayoutVars>
      </dgm:prSet>
      <dgm:spPr>
        <a:xfrm>
          <a:off x="0" y="347686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11883694"/>
              <a:satOff val="-60520"/>
              <a:lumOff val="1117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7128D386-4206-4564-B97F-3C9602D9E3FB}" type="presOf" srcId="{CEAB88F1-C2D5-4930-ABBF-32CA214F24F6}" destId="{C34A6AB8-DC11-48AE-A9B6-5A0F068B3E16}" srcOrd="0" destOrd="0" presId="urn:microsoft.com/office/officeart/2005/8/layout/list1"/>
    <dgm:cxn modelId="{740E6F1C-3888-4FD6-ACF1-016C4BA56B84}" srcId="{1663D5E3-EF70-4BD3-AB57-FA989405B88E}" destId="{C17286BA-044F-42F4-82A7-E2DA3669653F}" srcOrd="0" destOrd="0" parTransId="{3126CACC-CE82-4142-B5A6-23DE5FA7C1E2}" sibTransId="{42DF27AA-2AA6-4C45-A611-637FEA1A5831}"/>
    <dgm:cxn modelId="{B9445FF7-3D6F-491D-88B7-AC87DBC91903}" srcId="{1663D5E3-EF70-4BD3-AB57-FA989405B88E}" destId="{A312E766-C139-440E-BB8A-84F3672490FC}" srcOrd="2" destOrd="0" parTransId="{24C995F5-13CB-4457-9DC8-3D629C070936}" sibTransId="{53CCCD30-8777-4B39-957E-62E09142C91B}"/>
    <dgm:cxn modelId="{FD14E815-FF8D-4D74-B825-77705A4A481B}" type="presOf" srcId="{A312E766-C139-440E-BB8A-84F3672490FC}" destId="{E0837380-3A54-4285-96A5-8B33B6876C79}" srcOrd="1" destOrd="0" presId="urn:microsoft.com/office/officeart/2005/8/layout/list1"/>
    <dgm:cxn modelId="{A1EA5572-E255-47F0-B932-72CECE493F5E}" type="presOf" srcId="{CEAB88F1-C2D5-4930-ABBF-32CA214F24F6}" destId="{02888160-55FC-4C51-B376-6F7A23CF055B}" srcOrd="1" destOrd="0" presId="urn:microsoft.com/office/officeart/2005/8/layout/list1"/>
    <dgm:cxn modelId="{34F1755F-0F2F-4519-A0B3-E1A7853DC566}" type="presOf" srcId="{2DA1FDA4-B333-48BD-89E1-5BFD82EDA685}" destId="{F53AA15E-5FDF-49D3-A70E-50A621B161B4}" srcOrd="0" destOrd="0" presId="urn:microsoft.com/office/officeart/2005/8/layout/list1"/>
    <dgm:cxn modelId="{4B0ECD4C-6124-4873-B149-DE5C3C87A8F4}" type="presOf" srcId="{1663D5E3-EF70-4BD3-AB57-FA989405B88E}" destId="{1E082E4A-83F8-4961-8FBE-1A1DE20E56A3}" srcOrd="0" destOrd="0" presId="urn:microsoft.com/office/officeart/2005/8/layout/list1"/>
    <dgm:cxn modelId="{62300213-8937-4122-AFBE-3B47E48E4B12}" type="presOf" srcId="{A312E766-C139-440E-BB8A-84F3672490FC}" destId="{54328A55-C39B-420A-8E7A-7EF4B10CD92F}" srcOrd="0" destOrd="0" presId="urn:microsoft.com/office/officeart/2005/8/layout/list1"/>
    <dgm:cxn modelId="{73F75253-49A2-45BA-8CCD-8F21B467F439}" type="presOf" srcId="{C17286BA-044F-42F4-82A7-E2DA3669653F}" destId="{C02BB673-A03E-4C08-8AB2-E74E60D3A234}" srcOrd="1" destOrd="0" presId="urn:microsoft.com/office/officeart/2005/8/layout/list1"/>
    <dgm:cxn modelId="{764AF488-BDF3-42A7-9CC0-B6FBCD49A3EF}" type="presOf" srcId="{2DA1FDA4-B333-48BD-89E1-5BFD82EDA685}" destId="{B3D460D2-25E0-4E9F-BE9E-32E53F66F612}" srcOrd="1" destOrd="0" presId="urn:microsoft.com/office/officeart/2005/8/layout/list1"/>
    <dgm:cxn modelId="{0C979BB3-7D1F-41DF-903C-5D66EBBE63E2}" srcId="{1663D5E3-EF70-4BD3-AB57-FA989405B88E}" destId="{CEAB88F1-C2D5-4930-ABBF-32CA214F24F6}" srcOrd="3" destOrd="0" parTransId="{CF156A67-5B04-4439-B655-E02A54354DC9}" sibTransId="{CB7A6D02-88A0-4546-A506-FDE3250E7585}"/>
    <dgm:cxn modelId="{7C445596-09D3-45EF-AA61-BB25F72E0BEA}" type="presOf" srcId="{C17286BA-044F-42F4-82A7-E2DA3669653F}" destId="{AE1B9558-6DE8-4FE8-AF2E-1F9EAABC2D9F}" srcOrd="0" destOrd="0" presId="urn:microsoft.com/office/officeart/2005/8/layout/list1"/>
    <dgm:cxn modelId="{22935DD1-48DE-4CE8-9D4F-B0CB0AF0EF79}" srcId="{1663D5E3-EF70-4BD3-AB57-FA989405B88E}" destId="{2DA1FDA4-B333-48BD-89E1-5BFD82EDA685}" srcOrd="1" destOrd="0" parTransId="{D8713C70-2E97-4C2A-883B-7F058C5270BF}" sibTransId="{2202D3D4-5D8D-4406-AE09-9B9156CF0875}"/>
    <dgm:cxn modelId="{50E60EED-9875-4B2B-A4E6-73C7C686A275}" type="presParOf" srcId="{1E082E4A-83F8-4961-8FBE-1A1DE20E56A3}" destId="{486E7C77-0D1C-4011-948D-1CFB1C7AD181}" srcOrd="0" destOrd="0" presId="urn:microsoft.com/office/officeart/2005/8/layout/list1"/>
    <dgm:cxn modelId="{C31BA5BB-C28F-4C9D-A1FF-4E54D0F1E52D}" type="presParOf" srcId="{486E7C77-0D1C-4011-948D-1CFB1C7AD181}" destId="{AE1B9558-6DE8-4FE8-AF2E-1F9EAABC2D9F}" srcOrd="0" destOrd="0" presId="urn:microsoft.com/office/officeart/2005/8/layout/list1"/>
    <dgm:cxn modelId="{FA906D2E-B88F-4273-9814-407B3C8CCA5A}" type="presParOf" srcId="{486E7C77-0D1C-4011-948D-1CFB1C7AD181}" destId="{C02BB673-A03E-4C08-8AB2-E74E60D3A234}" srcOrd="1" destOrd="0" presId="urn:microsoft.com/office/officeart/2005/8/layout/list1"/>
    <dgm:cxn modelId="{0F331848-67C9-4B18-B070-BDE380751C9B}" type="presParOf" srcId="{1E082E4A-83F8-4961-8FBE-1A1DE20E56A3}" destId="{EFBC0136-8F2B-4912-97A2-742D62817F91}" srcOrd="1" destOrd="0" presId="urn:microsoft.com/office/officeart/2005/8/layout/list1"/>
    <dgm:cxn modelId="{DB26A43D-2516-4642-B04B-EFF0334F3ECF}" type="presParOf" srcId="{1E082E4A-83F8-4961-8FBE-1A1DE20E56A3}" destId="{1EB06E72-D95C-4488-B0A7-D78B23380EAF}" srcOrd="2" destOrd="0" presId="urn:microsoft.com/office/officeart/2005/8/layout/list1"/>
    <dgm:cxn modelId="{749037DF-BF7C-4321-BC43-F46E7CB44CF2}" type="presParOf" srcId="{1E082E4A-83F8-4961-8FBE-1A1DE20E56A3}" destId="{1FCDA4F2-DB22-4DA4-B350-4A29D8F84B47}" srcOrd="3" destOrd="0" presId="urn:microsoft.com/office/officeart/2005/8/layout/list1"/>
    <dgm:cxn modelId="{C12CC9AE-2217-4B0A-9EF8-3749A938A843}" type="presParOf" srcId="{1E082E4A-83F8-4961-8FBE-1A1DE20E56A3}" destId="{C58929F1-94FC-4B42-9DD7-7959673CDD5B}" srcOrd="4" destOrd="0" presId="urn:microsoft.com/office/officeart/2005/8/layout/list1"/>
    <dgm:cxn modelId="{03658D33-C74A-4502-AA8B-CEC74A6CE615}" type="presParOf" srcId="{C58929F1-94FC-4B42-9DD7-7959673CDD5B}" destId="{F53AA15E-5FDF-49D3-A70E-50A621B161B4}" srcOrd="0" destOrd="0" presId="urn:microsoft.com/office/officeart/2005/8/layout/list1"/>
    <dgm:cxn modelId="{DD4E82F6-592C-4443-B7B0-7902F5BF49F1}" type="presParOf" srcId="{C58929F1-94FC-4B42-9DD7-7959673CDD5B}" destId="{B3D460D2-25E0-4E9F-BE9E-32E53F66F612}" srcOrd="1" destOrd="0" presId="urn:microsoft.com/office/officeart/2005/8/layout/list1"/>
    <dgm:cxn modelId="{42E5929E-0F47-4ED4-AD67-17C2381F5279}" type="presParOf" srcId="{1E082E4A-83F8-4961-8FBE-1A1DE20E56A3}" destId="{8F85531A-B232-4F0B-BA30-9C57B243FAD6}" srcOrd="5" destOrd="0" presId="urn:microsoft.com/office/officeart/2005/8/layout/list1"/>
    <dgm:cxn modelId="{B7053BC0-5831-423B-8A82-9BB66A9DCB79}" type="presParOf" srcId="{1E082E4A-83F8-4961-8FBE-1A1DE20E56A3}" destId="{F96BA8A3-0C42-4FAD-8436-325472A6DEE0}" srcOrd="6" destOrd="0" presId="urn:microsoft.com/office/officeart/2005/8/layout/list1"/>
    <dgm:cxn modelId="{567AEBAF-E4E8-46EB-A717-25BB582EC393}" type="presParOf" srcId="{1E082E4A-83F8-4961-8FBE-1A1DE20E56A3}" destId="{C8447CC6-34A5-4921-8DD2-1C7331C63BED}" srcOrd="7" destOrd="0" presId="urn:microsoft.com/office/officeart/2005/8/layout/list1"/>
    <dgm:cxn modelId="{CC0EB9AD-30EF-437D-8F0D-20A3B1BC9E04}" type="presParOf" srcId="{1E082E4A-83F8-4961-8FBE-1A1DE20E56A3}" destId="{A81E502E-9715-4D22-A504-C5DC9DD0E23C}" srcOrd="8" destOrd="0" presId="urn:microsoft.com/office/officeart/2005/8/layout/list1"/>
    <dgm:cxn modelId="{68C97C24-04A3-42B4-9486-0E5C2BC6675D}" type="presParOf" srcId="{A81E502E-9715-4D22-A504-C5DC9DD0E23C}" destId="{54328A55-C39B-420A-8E7A-7EF4B10CD92F}" srcOrd="0" destOrd="0" presId="urn:microsoft.com/office/officeart/2005/8/layout/list1"/>
    <dgm:cxn modelId="{15F11A0B-2269-4755-A2B3-1C8E70301EFE}" type="presParOf" srcId="{A81E502E-9715-4D22-A504-C5DC9DD0E23C}" destId="{E0837380-3A54-4285-96A5-8B33B6876C79}" srcOrd="1" destOrd="0" presId="urn:microsoft.com/office/officeart/2005/8/layout/list1"/>
    <dgm:cxn modelId="{3DE28BD7-F3EC-49F6-BF93-AA2C705A85BD}" type="presParOf" srcId="{1E082E4A-83F8-4961-8FBE-1A1DE20E56A3}" destId="{7DADAF63-3934-48EF-B6C9-3D8FF47EADB1}" srcOrd="9" destOrd="0" presId="urn:microsoft.com/office/officeart/2005/8/layout/list1"/>
    <dgm:cxn modelId="{90EC833A-FF09-4661-9EB2-C210B53CA54F}" type="presParOf" srcId="{1E082E4A-83F8-4961-8FBE-1A1DE20E56A3}" destId="{EEF6098B-6B05-4B5C-ABFC-4B632FC45709}" srcOrd="10" destOrd="0" presId="urn:microsoft.com/office/officeart/2005/8/layout/list1"/>
    <dgm:cxn modelId="{EE4EBE47-7CA1-4951-A7A9-21AB1AE1E12F}" type="presParOf" srcId="{1E082E4A-83F8-4961-8FBE-1A1DE20E56A3}" destId="{D5C82C11-115B-4013-A480-F8CDF42FA28A}" srcOrd="11" destOrd="0" presId="urn:microsoft.com/office/officeart/2005/8/layout/list1"/>
    <dgm:cxn modelId="{AF0A29FA-E698-4B32-A9C2-575B0204953C}" type="presParOf" srcId="{1E082E4A-83F8-4961-8FBE-1A1DE20E56A3}" destId="{ED6EA26D-9215-4398-A039-0F613AD99679}" srcOrd="12" destOrd="0" presId="urn:microsoft.com/office/officeart/2005/8/layout/list1"/>
    <dgm:cxn modelId="{AEF5CF9F-43A1-4903-ADC6-46F95F8B7A06}" type="presParOf" srcId="{ED6EA26D-9215-4398-A039-0F613AD99679}" destId="{C34A6AB8-DC11-48AE-A9B6-5A0F068B3E16}" srcOrd="0" destOrd="0" presId="urn:microsoft.com/office/officeart/2005/8/layout/list1"/>
    <dgm:cxn modelId="{B1621CB4-A2E8-4AC1-B579-5A8D55E45715}" type="presParOf" srcId="{ED6EA26D-9215-4398-A039-0F613AD99679}" destId="{02888160-55FC-4C51-B376-6F7A23CF055B}" srcOrd="1" destOrd="0" presId="urn:microsoft.com/office/officeart/2005/8/layout/list1"/>
    <dgm:cxn modelId="{5FDEA2F3-0184-46A7-A91B-A5D92580C5E7}" type="presParOf" srcId="{1E082E4A-83F8-4961-8FBE-1A1DE20E56A3}" destId="{87B29E20-EE55-4511-818D-EAC2282801E1}" srcOrd="13" destOrd="0" presId="urn:microsoft.com/office/officeart/2005/8/layout/list1"/>
    <dgm:cxn modelId="{624798B8-DFD0-4CF4-BEB6-9B7AFDAB1070}" type="presParOf" srcId="{1E082E4A-83F8-4961-8FBE-1A1DE20E56A3}" destId="{6C334007-3597-48F6-8DCD-E921141BC8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3D5E3-EF70-4BD3-AB57-FA989405B88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12E766-C139-440E-BB8A-84F3672490FC}">
      <dgm:prSet/>
      <dgm:spPr>
        <a:xfrm>
          <a:off x="411480" y="1690859"/>
          <a:ext cx="6660832" cy="703912"/>
        </a:xfrm>
        <a:prstGeom prst="roundRect">
          <a:avLst/>
        </a:prstGeom>
        <a:solidFill>
          <a:srgbClr val="964305">
            <a:hueOff val="3961231"/>
            <a:satOff val="-20173"/>
            <a:lumOff val="372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4C995F5-13CB-4457-9DC8-3D629C070936}" type="parTrans" cxnId="{B9445FF7-3D6F-491D-88B7-AC87DBC91903}">
      <dgm:prSet/>
      <dgm:spPr/>
      <dgm:t>
        <a:bodyPr/>
        <a:lstStyle/>
        <a:p>
          <a:endParaRPr lang="ru-RU"/>
        </a:p>
      </dgm:t>
    </dgm:pt>
    <dgm:pt modelId="{53CCCD30-8777-4B39-957E-62E09142C91B}" type="sibTrans" cxnId="{B9445FF7-3D6F-491D-88B7-AC87DBC91903}">
      <dgm:prSet/>
      <dgm:spPr/>
      <dgm:t>
        <a:bodyPr/>
        <a:lstStyle/>
        <a:p>
          <a:endParaRPr lang="ru-RU"/>
        </a:p>
      </dgm:t>
    </dgm:pt>
    <dgm:pt modelId="{4E28EC41-6698-4A74-ADAF-73AF1626B65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411480" y="74730"/>
          <a:ext cx="6532253" cy="1283488"/>
        </a:xfrm>
        <a:prstGeom prst="roundRect">
          <a:avLst/>
        </a:prstGeom>
        <a:solidFill>
          <a:srgbClr val="FEB80A"/>
        </a:solidFill>
        <a:ln w="25400" cap="flat" cmpd="sng" algn="ctr">
          <a:solidFill>
            <a:sysClr val="window" lastClr="FFFFFF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Организационная дискуссия во время которой дошкольники узнают, что такое и зачем нужен «Клубный час»</a:t>
          </a:r>
          <a:endParaRPr lang="ru-RU" sz="20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1F541D6-2A7D-4255-9D32-FEBA32A5C447}" type="parTrans" cxnId="{506449C8-48C8-4AB8-8BB8-314C25AB4584}">
      <dgm:prSet/>
      <dgm:spPr/>
      <dgm:t>
        <a:bodyPr/>
        <a:lstStyle/>
        <a:p>
          <a:endParaRPr lang="ru-RU"/>
        </a:p>
      </dgm:t>
    </dgm:pt>
    <dgm:pt modelId="{E6250929-16BF-48D5-989F-3A51FBA4D86A}" type="sibTrans" cxnId="{506449C8-48C8-4AB8-8BB8-314C25AB4584}">
      <dgm:prSet/>
      <dgm:spPr/>
      <dgm:t>
        <a:bodyPr/>
        <a:lstStyle/>
        <a:p>
          <a:endParaRPr lang="ru-RU"/>
        </a:p>
      </dgm:t>
    </dgm:pt>
    <dgm:pt modelId="{C046EAD3-5977-4E13-A487-1430D9A61C5A}">
      <dgm:prSet/>
      <dgm:spPr>
        <a:xfrm>
          <a:off x="411480" y="2727412"/>
          <a:ext cx="6660832" cy="671577"/>
        </a:xfrm>
        <a:prstGeom prst="roundRect">
          <a:avLst/>
        </a:prstGeom>
        <a:solidFill>
          <a:srgbClr val="964305">
            <a:hueOff val="7922463"/>
            <a:satOff val="-40347"/>
            <a:lumOff val="74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объясняется, какие есть помещениях секции клубного часа , выдается  маршрутный лист</a:t>
          </a:r>
        </a:p>
      </dgm:t>
    </dgm:pt>
    <dgm:pt modelId="{6EE1F8C3-AC3E-415A-AAE0-C627F70F945A}" type="parTrans" cxnId="{8A72DA99-FEB5-4150-BF3A-AE9B73DFC2EF}">
      <dgm:prSet/>
      <dgm:spPr/>
      <dgm:t>
        <a:bodyPr/>
        <a:lstStyle/>
        <a:p>
          <a:endParaRPr lang="ru-RU"/>
        </a:p>
      </dgm:t>
    </dgm:pt>
    <dgm:pt modelId="{3104E3DF-0629-4709-89EC-B10FD938C715}" type="sibTrans" cxnId="{8A72DA99-FEB5-4150-BF3A-AE9B73DFC2EF}">
      <dgm:prSet/>
      <dgm:spPr/>
      <dgm:t>
        <a:bodyPr/>
        <a:lstStyle/>
        <a:p>
          <a:endParaRPr lang="ru-RU"/>
        </a:p>
      </dgm:t>
    </dgm:pt>
    <dgm:pt modelId="{C66CBDA8-FC3F-4875-A5DD-5FD0DF8C338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411480" y="3731630"/>
          <a:ext cx="6660832" cy="500362"/>
        </a:xfrm>
        <a:prstGeom prst="roundRect">
          <a:avLst/>
        </a:prstGeom>
        <a:gradFill rotWithShape="1">
          <a:gsLst>
            <a:gs pos="0">
              <a:srgbClr val="3891A7">
                <a:tint val="35000"/>
                <a:satMod val="253000"/>
              </a:srgbClr>
            </a:gs>
            <a:gs pos="50000">
              <a:srgbClr val="3891A7">
                <a:tint val="42000"/>
                <a:satMod val="255000"/>
              </a:srgbClr>
            </a:gs>
            <a:gs pos="97000">
              <a:srgbClr val="3891A7">
                <a:tint val="53000"/>
                <a:satMod val="260000"/>
              </a:srgbClr>
            </a:gs>
            <a:gs pos="100000">
              <a:srgbClr val="3891A7"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rgbClr val="3891A7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устанавливаются штрафные санкции за несоблюдение правил</a:t>
          </a:r>
          <a:endParaRPr lang="ru-RU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84309AE-47BA-4347-8BEA-22DBB2E7D461}" type="parTrans" cxnId="{BD7BD527-F235-482F-8820-979E17029CE2}">
      <dgm:prSet/>
      <dgm:spPr/>
      <dgm:t>
        <a:bodyPr/>
        <a:lstStyle/>
        <a:p>
          <a:endParaRPr lang="ru-RU"/>
        </a:p>
      </dgm:t>
    </dgm:pt>
    <dgm:pt modelId="{46B33FFD-0E71-4F62-AD79-CD11E0269E4C}" type="sibTrans" cxnId="{BD7BD527-F235-482F-8820-979E17029CE2}">
      <dgm:prSet/>
      <dgm:spPr/>
      <dgm:t>
        <a:bodyPr/>
        <a:lstStyle/>
        <a:p>
          <a:endParaRPr lang="ru-RU"/>
        </a:p>
      </dgm:t>
    </dgm:pt>
    <dgm:pt modelId="{1E082E4A-83F8-4961-8FBE-1A1DE20E56A3}" type="pres">
      <dgm:prSet presAssocID="{1663D5E3-EF70-4BD3-AB57-FA989405B8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B8096-5EF4-470D-AAE7-E92854ED5DC5}" type="pres">
      <dgm:prSet presAssocID="{4E28EC41-6698-4A74-ADAF-73AF1626B657}" presName="parentLin" presStyleCnt="0"/>
      <dgm:spPr/>
    </dgm:pt>
    <dgm:pt modelId="{CC355847-CB99-4961-A7EF-0B37585F971A}" type="pres">
      <dgm:prSet presAssocID="{4E28EC41-6698-4A74-ADAF-73AF1626B65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B109871-1F30-457E-8BE8-B42CAC584002}" type="pres">
      <dgm:prSet presAssocID="{4E28EC41-6698-4A74-ADAF-73AF1626B657}" presName="parentText" presStyleLbl="node1" presStyleIdx="0" presStyleCnt="4" custScaleX="113393" custScaleY="207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81EAD-9F63-4F34-9BAA-FBDE5A572F2F}" type="pres">
      <dgm:prSet presAssocID="{4E28EC41-6698-4A74-ADAF-73AF1626B657}" presName="negativeSpace" presStyleCnt="0"/>
      <dgm:spPr/>
    </dgm:pt>
    <dgm:pt modelId="{9819058B-E8A4-4CF2-8351-9ED2E0B001ED}" type="pres">
      <dgm:prSet presAssocID="{4E28EC41-6698-4A74-ADAF-73AF1626B657}" presName="childText" presStyleLbl="conFgAcc1" presStyleIdx="0" presStyleCnt="4">
        <dgm:presLayoutVars>
          <dgm:bulletEnabled val="1"/>
        </dgm:presLayoutVars>
      </dgm:prSet>
      <dgm:spPr>
        <a:xfrm>
          <a:off x="0" y="1048259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3F49DA-C33B-4065-93D0-DF7E5157AA8D}" type="pres">
      <dgm:prSet presAssocID="{E6250929-16BF-48D5-989F-3A51FBA4D86A}" presName="spaceBetweenRectangles" presStyleCnt="0"/>
      <dgm:spPr/>
    </dgm:pt>
    <dgm:pt modelId="{A81E502E-9715-4D22-A504-C5DC9DD0E23C}" type="pres">
      <dgm:prSet presAssocID="{A312E766-C139-440E-BB8A-84F3672490FC}" presName="parentLin" presStyleCnt="0"/>
      <dgm:spPr/>
    </dgm:pt>
    <dgm:pt modelId="{54328A55-C39B-420A-8E7A-7EF4B10CD92F}" type="pres">
      <dgm:prSet presAssocID="{A312E766-C139-440E-BB8A-84F3672490F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0837380-3A54-4285-96A5-8B33B6876C79}" type="pres">
      <dgm:prSet presAssocID="{A312E766-C139-440E-BB8A-84F3672490FC}" presName="parentText" presStyleLbl="node1" presStyleIdx="1" presStyleCnt="4" custScaleX="115625" custScaleY="113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DAF63-3934-48EF-B6C9-3D8FF47EADB1}" type="pres">
      <dgm:prSet presAssocID="{A312E766-C139-440E-BB8A-84F3672490FC}" presName="negativeSpace" presStyleCnt="0"/>
      <dgm:spPr/>
    </dgm:pt>
    <dgm:pt modelId="{EEF6098B-6B05-4B5C-ABFC-4B632FC45709}" type="pres">
      <dgm:prSet presAssocID="{A312E766-C139-440E-BB8A-84F3672490FC}" presName="childText" presStyleLbl="conFgAcc1" presStyleIdx="1" presStyleCnt="4">
        <dgm:presLayoutVars>
          <dgm:bulletEnabled val="1"/>
        </dgm:presLayoutVars>
      </dgm:prSet>
      <dgm:spPr>
        <a:xfrm>
          <a:off x="0" y="2084812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3961231"/>
              <a:satOff val="-20173"/>
              <a:lumOff val="372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5C82C11-115B-4013-A480-F8CDF42FA28A}" type="pres">
      <dgm:prSet presAssocID="{53CCCD30-8777-4B39-957E-62E09142C91B}" presName="spaceBetweenRectangles" presStyleCnt="0"/>
      <dgm:spPr/>
    </dgm:pt>
    <dgm:pt modelId="{451245DB-2F2C-4423-9CB4-73D9F7E0FF1F}" type="pres">
      <dgm:prSet presAssocID="{C046EAD3-5977-4E13-A487-1430D9A61C5A}" presName="parentLin" presStyleCnt="0"/>
      <dgm:spPr/>
    </dgm:pt>
    <dgm:pt modelId="{115A0043-3D6A-4B87-B48E-3DD107FB33EB}" type="pres">
      <dgm:prSet presAssocID="{C046EAD3-5977-4E13-A487-1430D9A61C5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DF0419-9835-4676-957B-DADD088A2C1D}" type="pres">
      <dgm:prSet presAssocID="{C046EAD3-5977-4E13-A487-1430D9A61C5A}" presName="parentText" presStyleLbl="node1" presStyleIdx="2" presStyleCnt="4" custScaleX="115625" custScaleY="108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F2934-2A39-4599-A51F-709B26558A3F}" type="pres">
      <dgm:prSet presAssocID="{C046EAD3-5977-4E13-A487-1430D9A61C5A}" presName="negativeSpace" presStyleCnt="0"/>
      <dgm:spPr/>
    </dgm:pt>
    <dgm:pt modelId="{E610A331-1082-43AD-96E1-0982E9C8B7A0}" type="pres">
      <dgm:prSet presAssocID="{C046EAD3-5977-4E13-A487-1430D9A61C5A}" presName="childText" presStyleLbl="conFgAcc1" presStyleIdx="2" presStyleCnt="4">
        <dgm:presLayoutVars>
          <dgm:bulletEnabled val="1"/>
        </dgm:presLayoutVars>
      </dgm:prSet>
      <dgm:spPr>
        <a:xfrm>
          <a:off x="0" y="3089030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7922463"/>
              <a:satOff val="-40347"/>
              <a:lumOff val="745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4A751BA-3F8F-410C-B0CB-D0153098B39C}" type="pres">
      <dgm:prSet presAssocID="{3104E3DF-0629-4709-89EC-B10FD938C715}" presName="spaceBetweenRectangles" presStyleCnt="0"/>
      <dgm:spPr/>
    </dgm:pt>
    <dgm:pt modelId="{22B9D41B-893F-46AC-B944-FED29A4EA369}" type="pres">
      <dgm:prSet presAssocID="{C66CBDA8-FC3F-4875-A5DD-5FD0DF8C3381}" presName="parentLin" presStyleCnt="0"/>
      <dgm:spPr/>
    </dgm:pt>
    <dgm:pt modelId="{6F5B9FCD-052E-41A4-BABB-160E5A91280E}" type="pres">
      <dgm:prSet presAssocID="{C66CBDA8-FC3F-4875-A5DD-5FD0DF8C338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B4FACE0-DBA9-4B25-9795-38F63AA88F09}" type="pres">
      <dgm:prSet presAssocID="{C66CBDA8-FC3F-4875-A5DD-5FD0DF8C3381}" presName="parentText" presStyleLbl="node1" presStyleIdx="3" presStyleCnt="4" custScaleX="115625" custScaleY="80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73948-B30C-453A-9333-DC9BBBD93BF3}" type="pres">
      <dgm:prSet presAssocID="{C66CBDA8-FC3F-4875-A5DD-5FD0DF8C3381}" presName="negativeSpace" presStyleCnt="0"/>
      <dgm:spPr/>
    </dgm:pt>
    <dgm:pt modelId="{D41F9606-BC04-46BB-B262-9F0433D8AB72}" type="pres">
      <dgm:prSet presAssocID="{C66CBDA8-FC3F-4875-A5DD-5FD0DF8C3381}" presName="childText" presStyleLbl="conFgAcc1" presStyleIdx="3" presStyleCnt="4">
        <dgm:presLayoutVars>
          <dgm:bulletEnabled val="1"/>
        </dgm:presLayoutVars>
      </dgm:prSet>
      <dgm:spPr>
        <a:xfrm>
          <a:off x="0" y="3922032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11883694"/>
              <a:satOff val="-60520"/>
              <a:lumOff val="1117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9B87B378-68D5-4D08-BEC5-A14EE86983F2}" type="presOf" srcId="{A312E766-C139-440E-BB8A-84F3672490FC}" destId="{54328A55-C39B-420A-8E7A-7EF4B10CD92F}" srcOrd="0" destOrd="0" presId="urn:microsoft.com/office/officeart/2005/8/layout/list1"/>
    <dgm:cxn modelId="{B9445FF7-3D6F-491D-88B7-AC87DBC91903}" srcId="{1663D5E3-EF70-4BD3-AB57-FA989405B88E}" destId="{A312E766-C139-440E-BB8A-84F3672490FC}" srcOrd="1" destOrd="0" parTransId="{24C995F5-13CB-4457-9DC8-3D629C070936}" sibTransId="{53CCCD30-8777-4B39-957E-62E09142C91B}"/>
    <dgm:cxn modelId="{CFBC856A-D719-4F60-B6CF-CA0E79453B0E}" type="presOf" srcId="{1663D5E3-EF70-4BD3-AB57-FA989405B88E}" destId="{1E082E4A-83F8-4961-8FBE-1A1DE20E56A3}" srcOrd="0" destOrd="0" presId="urn:microsoft.com/office/officeart/2005/8/layout/list1"/>
    <dgm:cxn modelId="{BD7BD527-F235-482F-8820-979E17029CE2}" srcId="{1663D5E3-EF70-4BD3-AB57-FA989405B88E}" destId="{C66CBDA8-FC3F-4875-A5DD-5FD0DF8C3381}" srcOrd="3" destOrd="0" parTransId="{E84309AE-47BA-4347-8BEA-22DBB2E7D461}" sibTransId="{46B33FFD-0E71-4F62-AD79-CD11E0269E4C}"/>
    <dgm:cxn modelId="{8A72DA99-FEB5-4150-BF3A-AE9B73DFC2EF}" srcId="{1663D5E3-EF70-4BD3-AB57-FA989405B88E}" destId="{C046EAD3-5977-4E13-A487-1430D9A61C5A}" srcOrd="2" destOrd="0" parTransId="{6EE1F8C3-AC3E-415A-AAE0-C627F70F945A}" sibTransId="{3104E3DF-0629-4709-89EC-B10FD938C715}"/>
    <dgm:cxn modelId="{A9A84F4F-123C-438B-BB77-660E0B398659}" type="presOf" srcId="{C046EAD3-5977-4E13-A487-1430D9A61C5A}" destId="{115A0043-3D6A-4B87-B48E-3DD107FB33EB}" srcOrd="0" destOrd="0" presId="urn:microsoft.com/office/officeart/2005/8/layout/list1"/>
    <dgm:cxn modelId="{6071FA1A-7E2E-4BAA-91CD-19588CDB8C10}" type="presOf" srcId="{4E28EC41-6698-4A74-ADAF-73AF1626B657}" destId="{EB109871-1F30-457E-8BE8-B42CAC584002}" srcOrd="1" destOrd="0" presId="urn:microsoft.com/office/officeart/2005/8/layout/list1"/>
    <dgm:cxn modelId="{506449C8-48C8-4AB8-8BB8-314C25AB4584}" srcId="{1663D5E3-EF70-4BD3-AB57-FA989405B88E}" destId="{4E28EC41-6698-4A74-ADAF-73AF1626B657}" srcOrd="0" destOrd="0" parTransId="{71F541D6-2A7D-4255-9D32-FEBA32A5C447}" sibTransId="{E6250929-16BF-48D5-989F-3A51FBA4D86A}"/>
    <dgm:cxn modelId="{ADEFF04F-3416-448E-93BD-18D80B1DEF6B}" type="presOf" srcId="{4E28EC41-6698-4A74-ADAF-73AF1626B657}" destId="{CC355847-CB99-4961-A7EF-0B37585F971A}" srcOrd="0" destOrd="0" presId="urn:microsoft.com/office/officeart/2005/8/layout/list1"/>
    <dgm:cxn modelId="{1AB5916B-93A0-42A0-8627-D9E1BD183C98}" type="presOf" srcId="{C046EAD3-5977-4E13-A487-1430D9A61C5A}" destId="{EFDF0419-9835-4676-957B-DADD088A2C1D}" srcOrd="1" destOrd="0" presId="urn:microsoft.com/office/officeart/2005/8/layout/list1"/>
    <dgm:cxn modelId="{9EE0B1C4-3945-47C8-8C58-DC3616AB3068}" type="presOf" srcId="{A312E766-C139-440E-BB8A-84F3672490FC}" destId="{E0837380-3A54-4285-96A5-8B33B6876C79}" srcOrd="1" destOrd="0" presId="urn:microsoft.com/office/officeart/2005/8/layout/list1"/>
    <dgm:cxn modelId="{E36A580E-D836-4DBF-B787-01C48C9745CF}" type="presOf" srcId="{C66CBDA8-FC3F-4875-A5DD-5FD0DF8C3381}" destId="{6F5B9FCD-052E-41A4-BABB-160E5A91280E}" srcOrd="0" destOrd="0" presId="urn:microsoft.com/office/officeart/2005/8/layout/list1"/>
    <dgm:cxn modelId="{BA8115EF-3FDC-489A-ABDB-B5958CB35425}" type="presOf" srcId="{C66CBDA8-FC3F-4875-A5DD-5FD0DF8C3381}" destId="{9B4FACE0-DBA9-4B25-9795-38F63AA88F09}" srcOrd="1" destOrd="0" presId="urn:microsoft.com/office/officeart/2005/8/layout/list1"/>
    <dgm:cxn modelId="{20E61629-8285-423F-A163-43B569C8E20E}" type="presParOf" srcId="{1E082E4A-83F8-4961-8FBE-1A1DE20E56A3}" destId="{87AB8096-5EF4-470D-AAE7-E92854ED5DC5}" srcOrd="0" destOrd="0" presId="urn:microsoft.com/office/officeart/2005/8/layout/list1"/>
    <dgm:cxn modelId="{B3B865D9-F50F-4036-B390-EC2315398A8D}" type="presParOf" srcId="{87AB8096-5EF4-470D-AAE7-E92854ED5DC5}" destId="{CC355847-CB99-4961-A7EF-0B37585F971A}" srcOrd="0" destOrd="0" presId="urn:microsoft.com/office/officeart/2005/8/layout/list1"/>
    <dgm:cxn modelId="{DDFF0835-B880-4431-ADC9-90121D286F0A}" type="presParOf" srcId="{87AB8096-5EF4-470D-AAE7-E92854ED5DC5}" destId="{EB109871-1F30-457E-8BE8-B42CAC584002}" srcOrd="1" destOrd="0" presId="urn:microsoft.com/office/officeart/2005/8/layout/list1"/>
    <dgm:cxn modelId="{25C2FE20-E1E1-4A4E-AF87-A5C7E3556EB4}" type="presParOf" srcId="{1E082E4A-83F8-4961-8FBE-1A1DE20E56A3}" destId="{B9481EAD-9F63-4F34-9BAA-FBDE5A572F2F}" srcOrd="1" destOrd="0" presId="urn:microsoft.com/office/officeart/2005/8/layout/list1"/>
    <dgm:cxn modelId="{9574A193-80A8-479B-AE68-269571B010E2}" type="presParOf" srcId="{1E082E4A-83F8-4961-8FBE-1A1DE20E56A3}" destId="{9819058B-E8A4-4CF2-8351-9ED2E0B001ED}" srcOrd="2" destOrd="0" presId="urn:microsoft.com/office/officeart/2005/8/layout/list1"/>
    <dgm:cxn modelId="{4111FB15-36C2-44F2-BFAE-5A511231C645}" type="presParOf" srcId="{1E082E4A-83F8-4961-8FBE-1A1DE20E56A3}" destId="{283F49DA-C33B-4065-93D0-DF7E5157AA8D}" srcOrd="3" destOrd="0" presId="urn:microsoft.com/office/officeart/2005/8/layout/list1"/>
    <dgm:cxn modelId="{AAD4AA08-B132-4ED6-97CB-C60F7958D1BA}" type="presParOf" srcId="{1E082E4A-83F8-4961-8FBE-1A1DE20E56A3}" destId="{A81E502E-9715-4D22-A504-C5DC9DD0E23C}" srcOrd="4" destOrd="0" presId="urn:microsoft.com/office/officeart/2005/8/layout/list1"/>
    <dgm:cxn modelId="{0CE061B1-3838-4FAF-AB5F-9A1CD27A21D1}" type="presParOf" srcId="{A81E502E-9715-4D22-A504-C5DC9DD0E23C}" destId="{54328A55-C39B-420A-8E7A-7EF4B10CD92F}" srcOrd="0" destOrd="0" presId="urn:microsoft.com/office/officeart/2005/8/layout/list1"/>
    <dgm:cxn modelId="{F1BAE677-360F-441E-9688-C9DB10561948}" type="presParOf" srcId="{A81E502E-9715-4D22-A504-C5DC9DD0E23C}" destId="{E0837380-3A54-4285-96A5-8B33B6876C79}" srcOrd="1" destOrd="0" presId="urn:microsoft.com/office/officeart/2005/8/layout/list1"/>
    <dgm:cxn modelId="{2C370382-FCDA-459B-866C-1A31A1963263}" type="presParOf" srcId="{1E082E4A-83F8-4961-8FBE-1A1DE20E56A3}" destId="{7DADAF63-3934-48EF-B6C9-3D8FF47EADB1}" srcOrd="5" destOrd="0" presId="urn:microsoft.com/office/officeart/2005/8/layout/list1"/>
    <dgm:cxn modelId="{487306B4-4276-42F2-8DB9-E2CDBEFBDC1C}" type="presParOf" srcId="{1E082E4A-83F8-4961-8FBE-1A1DE20E56A3}" destId="{EEF6098B-6B05-4B5C-ABFC-4B632FC45709}" srcOrd="6" destOrd="0" presId="urn:microsoft.com/office/officeart/2005/8/layout/list1"/>
    <dgm:cxn modelId="{962F4BAC-22DD-415D-AE65-7486F4D04BBA}" type="presParOf" srcId="{1E082E4A-83F8-4961-8FBE-1A1DE20E56A3}" destId="{D5C82C11-115B-4013-A480-F8CDF42FA28A}" srcOrd="7" destOrd="0" presId="urn:microsoft.com/office/officeart/2005/8/layout/list1"/>
    <dgm:cxn modelId="{858249CD-AE30-4767-B452-29E4427EBD17}" type="presParOf" srcId="{1E082E4A-83F8-4961-8FBE-1A1DE20E56A3}" destId="{451245DB-2F2C-4423-9CB4-73D9F7E0FF1F}" srcOrd="8" destOrd="0" presId="urn:microsoft.com/office/officeart/2005/8/layout/list1"/>
    <dgm:cxn modelId="{BBD049E6-C4A1-47BC-A969-4B2A0C027643}" type="presParOf" srcId="{451245DB-2F2C-4423-9CB4-73D9F7E0FF1F}" destId="{115A0043-3D6A-4B87-B48E-3DD107FB33EB}" srcOrd="0" destOrd="0" presId="urn:microsoft.com/office/officeart/2005/8/layout/list1"/>
    <dgm:cxn modelId="{E0E1EE66-F71B-42C0-8728-7CA6E74CDA25}" type="presParOf" srcId="{451245DB-2F2C-4423-9CB4-73D9F7E0FF1F}" destId="{EFDF0419-9835-4676-957B-DADD088A2C1D}" srcOrd="1" destOrd="0" presId="urn:microsoft.com/office/officeart/2005/8/layout/list1"/>
    <dgm:cxn modelId="{0E9DF065-AB06-4248-ADE6-FADB04B7E45D}" type="presParOf" srcId="{1E082E4A-83F8-4961-8FBE-1A1DE20E56A3}" destId="{3BEF2934-2A39-4599-A51F-709B26558A3F}" srcOrd="9" destOrd="0" presId="urn:microsoft.com/office/officeart/2005/8/layout/list1"/>
    <dgm:cxn modelId="{E00894A1-7DC5-4285-B5FF-D21C79F46AF4}" type="presParOf" srcId="{1E082E4A-83F8-4961-8FBE-1A1DE20E56A3}" destId="{E610A331-1082-43AD-96E1-0982E9C8B7A0}" srcOrd="10" destOrd="0" presId="urn:microsoft.com/office/officeart/2005/8/layout/list1"/>
    <dgm:cxn modelId="{1705E6AD-DECD-4898-B19D-B9FB5745E22C}" type="presParOf" srcId="{1E082E4A-83F8-4961-8FBE-1A1DE20E56A3}" destId="{F4A751BA-3F8F-410C-B0CB-D0153098B39C}" srcOrd="11" destOrd="0" presId="urn:microsoft.com/office/officeart/2005/8/layout/list1"/>
    <dgm:cxn modelId="{8DBEF837-8384-4024-B7AC-907BF551F0C6}" type="presParOf" srcId="{1E082E4A-83F8-4961-8FBE-1A1DE20E56A3}" destId="{22B9D41B-893F-46AC-B944-FED29A4EA369}" srcOrd="12" destOrd="0" presId="urn:microsoft.com/office/officeart/2005/8/layout/list1"/>
    <dgm:cxn modelId="{4424F232-AA79-4858-BA6B-A9A08B1D330B}" type="presParOf" srcId="{22B9D41B-893F-46AC-B944-FED29A4EA369}" destId="{6F5B9FCD-052E-41A4-BABB-160E5A91280E}" srcOrd="0" destOrd="0" presId="urn:microsoft.com/office/officeart/2005/8/layout/list1"/>
    <dgm:cxn modelId="{342C8F44-BE46-47FD-9363-26D8A7E119E9}" type="presParOf" srcId="{22B9D41B-893F-46AC-B944-FED29A4EA369}" destId="{9B4FACE0-DBA9-4B25-9795-38F63AA88F09}" srcOrd="1" destOrd="0" presId="urn:microsoft.com/office/officeart/2005/8/layout/list1"/>
    <dgm:cxn modelId="{0478E3EE-7B28-46AA-8D5B-DF070323A88D}" type="presParOf" srcId="{1E082E4A-83F8-4961-8FBE-1A1DE20E56A3}" destId="{48273948-B30C-453A-9333-DC9BBBD93BF3}" srcOrd="13" destOrd="0" presId="urn:microsoft.com/office/officeart/2005/8/layout/list1"/>
    <dgm:cxn modelId="{CC41C5F9-2B7D-4269-98D6-DE1F813BF91A}" type="presParOf" srcId="{1E082E4A-83F8-4961-8FBE-1A1DE20E56A3}" destId="{D41F9606-BC04-46BB-B262-9F0433D8AB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25542-62CD-4054-AA18-7C83B35DC2C7}">
      <dsp:nvSpPr>
        <dsp:cNvPr id="0" name=""/>
        <dsp:cNvSpPr/>
      </dsp:nvSpPr>
      <dsp:spPr>
        <a:xfrm rot="5400000">
          <a:off x="5563742" y="-2277570"/>
          <a:ext cx="868357" cy="5645102"/>
        </a:xfrm>
        <a:prstGeom prst="round2SameRect">
          <a:avLst/>
        </a:prstGeom>
        <a:solidFill>
          <a:srgbClr val="964305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 без помощи взрослых</a:t>
          </a:r>
          <a:endParaRPr lang="ru-RU" sz="15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3175370" y="153192"/>
        <a:ext cx="5602712" cy="783577"/>
      </dsp:txXfrm>
    </dsp:sp>
    <dsp:sp modelId="{3B3B7C13-2D4B-48E4-8752-A711CEBA6687}">
      <dsp:nvSpPr>
        <dsp:cNvPr id="0" name=""/>
        <dsp:cNvSpPr/>
      </dsp:nvSpPr>
      <dsp:spPr>
        <a:xfrm>
          <a:off x="0" y="55248"/>
          <a:ext cx="3175369" cy="1085447"/>
        </a:xfrm>
        <a:prstGeom prst="roundRect">
          <a:avLst/>
        </a:prstGeo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свободный</a:t>
          </a:r>
          <a:endParaRPr lang="ru-RU" sz="29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2987" y="108235"/>
        <a:ext cx="3069395" cy="979473"/>
      </dsp:txXfrm>
    </dsp:sp>
    <dsp:sp modelId="{F125C38B-4181-42C5-9F7E-1F07E3278D33}">
      <dsp:nvSpPr>
        <dsp:cNvPr id="0" name=""/>
        <dsp:cNvSpPr/>
      </dsp:nvSpPr>
      <dsp:spPr>
        <a:xfrm rot="5400000">
          <a:off x="5563742" y="-1137850"/>
          <a:ext cx="868357" cy="5645102"/>
        </a:xfrm>
        <a:prstGeom prst="round2SameRect">
          <a:avLst/>
        </a:prstGeom>
        <a:solidFill>
          <a:srgbClr val="964305">
            <a:tint val="40000"/>
            <a:alpha val="90000"/>
            <a:hueOff val="4335878"/>
            <a:satOff val="-2165"/>
            <a:lumOff val="102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4335878"/>
              <a:satOff val="-2165"/>
              <a:lumOff val="10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 этом случае  включены в ситуацию месяца. </a:t>
          </a:r>
          <a:endParaRPr lang="ru-RU" sz="15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3175370" y="1292912"/>
        <a:ext cx="5602712" cy="783577"/>
      </dsp:txXfrm>
    </dsp:sp>
    <dsp:sp modelId="{D5C25316-EA9A-464F-9DD5-86C2552B1D70}">
      <dsp:nvSpPr>
        <dsp:cNvPr id="0" name=""/>
        <dsp:cNvSpPr/>
      </dsp:nvSpPr>
      <dsp:spPr>
        <a:xfrm>
          <a:off x="0" y="1141976"/>
          <a:ext cx="3175369" cy="1085447"/>
        </a:xfrm>
        <a:prstGeom prst="roundRect">
          <a:avLst/>
        </a:prstGeom>
        <a:solidFill>
          <a:srgbClr val="964305">
            <a:hueOff val="3961231"/>
            <a:satOff val="-20173"/>
            <a:lumOff val="372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тематический</a:t>
          </a:r>
          <a:endParaRPr lang="ru-RU" sz="29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2987" y="1194963"/>
        <a:ext cx="3069395" cy="979473"/>
      </dsp:txXfrm>
    </dsp:sp>
    <dsp:sp modelId="{E9259DFA-46D6-4ABD-BE96-9DC923F99BB9}">
      <dsp:nvSpPr>
        <dsp:cNvPr id="0" name=""/>
        <dsp:cNvSpPr/>
      </dsp:nvSpPr>
      <dsp:spPr>
        <a:xfrm rot="5400000">
          <a:off x="5563742" y="1868"/>
          <a:ext cx="868357" cy="5645102"/>
        </a:xfrm>
        <a:prstGeom prst="round2SameRect">
          <a:avLst/>
        </a:prstGeom>
        <a:solidFill>
          <a:srgbClr val="964305">
            <a:tint val="40000"/>
            <a:alpha val="90000"/>
            <a:hueOff val="8671756"/>
            <a:satOff val="-4331"/>
            <a:lumOff val="204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8671756"/>
              <a:satOff val="-4331"/>
              <a:lumOff val="204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 основу этого типа «Клубного часа» положено самоопределение ребёнка в выборе различных видов деятельности. </a:t>
          </a:r>
          <a:endParaRPr lang="ru-RU" sz="15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3175370" y="2432630"/>
        <a:ext cx="5602712" cy="783577"/>
      </dsp:txXfrm>
    </dsp:sp>
    <dsp:sp modelId="{C2BF058C-90FE-426E-94C6-A48E219FE132}">
      <dsp:nvSpPr>
        <dsp:cNvPr id="0" name=""/>
        <dsp:cNvSpPr/>
      </dsp:nvSpPr>
      <dsp:spPr>
        <a:xfrm>
          <a:off x="0" y="2281696"/>
          <a:ext cx="3175369" cy="1085447"/>
        </a:xfrm>
        <a:prstGeom prst="roundRect">
          <a:avLst/>
        </a:prstGeom>
        <a:solidFill>
          <a:srgbClr val="964305">
            <a:hueOff val="7922463"/>
            <a:satOff val="-40347"/>
            <a:lumOff val="74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деятельностный</a:t>
          </a:r>
          <a:endParaRPr lang="ru-RU" sz="29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2987" y="2334683"/>
        <a:ext cx="3069395" cy="979473"/>
      </dsp:txXfrm>
    </dsp:sp>
    <dsp:sp modelId="{B616D411-CEC9-496F-B07D-860C80BD9980}">
      <dsp:nvSpPr>
        <dsp:cNvPr id="0" name=""/>
        <dsp:cNvSpPr/>
      </dsp:nvSpPr>
      <dsp:spPr>
        <a:xfrm rot="5400000">
          <a:off x="5563742" y="1144506"/>
          <a:ext cx="868357" cy="5645102"/>
        </a:xfrm>
        <a:prstGeom prst="round2SameRect">
          <a:avLst/>
        </a:prstGeom>
        <a:solidFill>
          <a:srgbClr val="964305">
            <a:tint val="40000"/>
            <a:alpha val="90000"/>
            <a:hueOff val="13007634"/>
            <a:satOff val="-6496"/>
            <a:lumOff val="306"/>
            <a:alphaOff val="0"/>
          </a:srgbClr>
        </a:solidFill>
        <a:ln w="25400" cap="flat" cmpd="sng" algn="ctr">
          <a:solidFill>
            <a:srgbClr val="964305">
              <a:tint val="40000"/>
              <a:alpha val="90000"/>
              <a:hueOff val="13007634"/>
              <a:satOff val="-6496"/>
              <a:lumOff val="30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Дети подготовительной к школе группы сами организуют всю деятельность на «Клубном часе» для всех детей.</a:t>
          </a:r>
          <a:endParaRPr lang="ru-RU" sz="15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3175370" y="3575268"/>
        <a:ext cx="5602712" cy="783577"/>
      </dsp:txXfrm>
    </dsp:sp>
    <dsp:sp modelId="{0F19DDB5-D86F-4CA2-967D-C5BBB2033DFD}">
      <dsp:nvSpPr>
        <dsp:cNvPr id="0" name=""/>
        <dsp:cNvSpPr/>
      </dsp:nvSpPr>
      <dsp:spPr>
        <a:xfrm>
          <a:off x="0" y="3421415"/>
          <a:ext cx="3175369" cy="1085447"/>
        </a:xfrm>
        <a:prstGeom prst="roundRect">
          <a:avLst/>
        </a:prstGeom>
        <a:solidFill>
          <a:srgbClr val="964305">
            <a:hueOff val="11883694"/>
            <a:satOff val="-60520"/>
            <a:lumOff val="111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творческий</a:t>
          </a:r>
          <a:endParaRPr lang="ru-RU" sz="29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2987" y="3474402"/>
        <a:ext cx="3069395" cy="979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774EB-752C-4B22-8FB7-9D232E4ACF61}">
      <dsp:nvSpPr>
        <dsp:cNvPr id="0" name=""/>
        <dsp:cNvSpPr/>
      </dsp:nvSpPr>
      <dsp:spPr>
        <a:xfrm>
          <a:off x="2167108" y="373687"/>
          <a:ext cx="4829186" cy="48291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родители</a:t>
          </a:r>
          <a:endParaRPr lang="ru-RU" sz="20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64783" y="1607496"/>
        <a:ext cx="1219553" cy="1016294"/>
      </dsp:txXfrm>
    </dsp:sp>
    <dsp:sp modelId="{38965B75-8254-4513-B1D0-BF4328D85660}">
      <dsp:nvSpPr>
        <dsp:cNvPr id="0" name=""/>
        <dsp:cNvSpPr/>
      </dsp:nvSpPr>
      <dsp:spPr>
        <a:xfrm>
          <a:off x="2067650" y="546158"/>
          <a:ext cx="4829186" cy="48291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964305">
                <a:hueOff val="5941847"/>
                <a:satOff val="-30260"/>
                <a:lumOff val="5588"/>
                <a:alphaOff val="0"/>
                <a:tint val="92000"/>
                <a:satMod val="170000"/>
              </a:srgbClr>
            </a:gs>
            <a:gs pos="15000">
              <a:srgbClr val="96430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5941847"/>
                <a:satOff val="-30260"/>
                <a:lumOff val="5588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педагоги</a:t>
          </a:r>
          <a:endParaRPr lang="ru-RU" sz="20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96323" y="3864604"/>
        <a:ext cx="1829330" cy="894339"/>
      </dsp:txXfrm>
    </dsp:sp>
    <dsp:sp modelId="{29D8AC33-DA6A-4CF4-8B16-02C6FDA87C4B}">
      <dsp:nvSpPr>
        <dsp:cNvPr id="0" name=""/>
        <dsp:cNvSpPr/>
      </dsp:nvSpPr>
      <dsp:spPr>
        <a:xfrm>
          <a:off x="1968192" y="373687"/>
          <a:ext cx="4829186" cy="48291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964305">
                <a:hueOff val="11883694"/>
                <a:satOff val="-60520"/>
                <a:lumOff val="11175"/>
                <a:alphaOff val="0"/>
                <a:tint val="92000"/>
                <a:satMod val="170000"/>
              </a:srgbClr>
            </a:gs>
            <a:gs pos="15000">
              <a:srgbClr val="96430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11883694"/>
                <a:satOff val="-60520"/>
                <a:lumOff val="11175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воспитанники</a:t>
          </a:r>
          <a:endParaRPr lang="ru-RU" sz="20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0151" y="1607496"/>
        <a:ext cx="1219553" cy="1016294"/>
      </dsp:txXfrm>
    </dsp:sp>
    <dsp:sp modelId="{0EB3338A-1D96-48C5-A939-6EDA126A0533}">
      <dsp:nvSpPr>
        <dsp:cNvPr id="0" name=""/>
        <dsp:cNvSpPr/>
      </dsp:nvSpPr>
      <dsp:spPr>
        <a:xfrm>
          <a:off x="1868557" y="74737"/>
          <a:ext cx="5427086" cy="5427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964305">
                <a:hueOff val="0"/>
                <a:satOff val="0"/>
                <a:lumOff val="0"/>
                <a:alphaOff val="0"/>
                <a:tint val="92000"/>
                <a:satMod val="170000"/>
              </a:srgbClr>
            </a:gs>
            <a:gs pos="15000">
              <a:srgbClr val="96430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0"/>
                <a:satOff val="0"/>
                <a:lumOff val="0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D1CA5-4D40-4173-82F8-D3F549AC5E39}">
      <dsp:nvSpPr>
        <dsp:cNvPr id="0" name=""/>
        <dsp:cNvSpPr/>
      </dsp:nvSpPr>
      <dsp:spPr>
        <a:xfrm>
          <a:off x="1768700" y="246903"/>
          <a:ext cx="5427086" cy="5427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964305">
                <a:hueOff val="5941847"/>
                <a:satOff val="-30260"/>
                <a:lumOff val="5588"/>
                <a:alphaOff val="0"/>
                <a:tint val="92000"/>
                <a:satMod val="170000"/>
              </a:srgbClr>
            </a:gs>
            <a:gs pos="15000">
              <a:srgbClr val="96430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5941847"/>
                <a:satOff val="-30260"/>
                <a:lumOff val="5588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190CFB-16C0-4BE0-9412-8DFF4267AC6E}">
      <dsp:nvSpPr>
        <dsp:cNvPr id="0" name=""/>
        <dsp:cNvSpPr/>
      </dsp:nvSpPr>
      <dsp:spPr>
        <a:xfrm>
          <a:off x="1668844" y="74737"/>
          <a:ext cx="5427086" cy="5427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964305">
                <a:hueOff val="11883694"/>
                <a:satOff val="-60520"/>
                <a:lumOff val="11175"/>
                <a:alphaOff val="0"/>
                <a:tint val="92000"/>
                <a:satMod val="170000"/>
              </a:srgbClr>
            </a:gs>
            <a:gs pos="15000">
              <a:srgbClr val="96430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rgbClr>
            </a:gs>
            <a:gs pos="62000">
              <a:srgbClr val="96430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rgbClr>
            </a:gs>
            <a:gs pos="97000">
              <a:srgbClr val="96430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rgbClr>
            </a:gs>
            <a:gs pos="100000">
              <a:srgbClr val="964305">
                <a:hueOff val="11883694"/>
                <a:satOff val="-60520"/>
                <a:lumOff val="11175"/>
                <a:alphaOff val="0"/>
                <a:shade val="62000"/>
                <a:satMod val="17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E112-2DE2-4381-B482-C09E38AF8225}">
      <dsp:nvSpPr>
        <dsp:cNvPr id="0" name=""/>
        <dsp:cNvSpPr/>
      </dsp:nvSpPr>
      <dsp:spPr>
        <a:xfrm>
          <a:off x="0" y="656720"/>
          <a:ext cx="9144000" cy="103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CE051-2C12-4C90-A471-6D7A28CA6570}">
      <dsp:nvSpPr>
        <dsp:cNvPr id="0" name=""/>
        <dsp:cNvSpPr/>
      </dsp:nvSpPr>
      <dsp:spPr>
        <a:xfrm>
          <a:off x="457200" y="51560"/>
          <a:ext cx="6400800" cy="1210320"/>
        </a:xfrm>
        <a:prstGeom prst="roundRect">
          <a:avLst/>
        </a:prstGeo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знакомство с технологией</a:t>
          </a:r>
          <a:endParaRPr lang="ru-RU" sz="2000" b="1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516283" y="110643"/>
        <a:ext cx="6282634" cy="1092154"/>
      </dsp:txXfrm>
    </dsp:sp>
    <dsp:sp modelId="{1FFBADDB-6113-4D9A-B923-C8BCB254E2DC}">
      <dsp:nvSpPr>
        <dsp:cNvPr id="0" name=""/>
        <dsp:cNvSpPr/>
      </dsp:nvSpPr>
      <dsp:spPr>
        <a:xfrm>
          <a:off x="0" y="2516480"/>
          <a:ext cx="9144000" cy="103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5941847"/>
              <a:satOff val="-30260"/>
              <a:lumOff val="558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B11F-F9C9-46C2-98F1-ABE010E5B295}">
      <dsp:nvSpPr>
        <dsp:cNvPr id="0" name=""/>
        <dsp:cNvSpPr/>
      </dsp:nvSpPr>
      <dsp:spPr>
        <a:xfrm>
          <a:off x="457200" y="1911320"/>
          <a:ext cx="6400800" cy="1210320"/>
        </a:xfrm>
        <a:prstGeom prst="roundRect">
          <a:avLst/>
        </a:prstGeom>
        <a:solidFill>
          <a:srgbClr val="964305">
            <a:hueOff val="5941847"/>
            <a:satOff val="-30260"/>
            <a:lumOff val="558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информирование о дне недели и часе проведения</a:t>
          </a:r>
          <a:endParaRPr lang="ru-RU" sz="2000" b="1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516283" y="1970403"/>
        <a:ext cx="6282634" cy="1092154"/>
      </dsp:txXfrm>
    </dsp:sp>
    <dsp:sp modelId="{E4D69896-C5F0-486A-923C-17F4F37150CF}">
      <dsp:nvSpPr>
        <dsp:cNvPr id="0" name=""/>
        <dsp:cNvSpPr/>
      </dsp:nvSpPr>
      <dsp:spPr>
        <a:xfrm>
          <a:off x="0" y="4376240"/>
          <a:ext cx="9144000" cy="103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11883694"/>
              <a:satOff val="-60520"/>
              <a:lumOff val="111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9A25-B8BD-467A-8388-831DA1BD59D8}">
      <dsp:nvSpPr>
        <dsp:cNvPr id="0" name=""/>
        <dsp:cNvSpPr/>
      </dsp:nvSpPr>
      <dsp:spPr>
        <a:xfrm>
          <a:off x="457200" y="3771080"/>
          <a:ext cx="6400800" cy="1210320"/>
        </a:xfrm>
        <a:prstGeom prst="roundRect">
          <a:avLst/>
        </a:prstGeom>
        <a:solidFill>
          <a:srgbClr val="964305">
            <a:hueOff val="11883694"/>
            <a:satOff val="-60520"/>
            <a:lumOff val="111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orbel"/>
              <a:ea typeface="+mn-ea"/>
              <a:cs typeface="+mn-cs"/>
            </a:rPr>
            <a:t>предоставление самим родителям принять участие в клубном часе, проводить мастер-классы, предлагать новую тематику</a:t>
          </a:r>
          <a:endParaRPr lang="ru-RU" sz="2000" b="1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516283" y="3830163"/>
        <a:ext cx="62826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6E72-D95C-4488-B0A7-D78B23380EAF}">
      <dsp:nvSpPr>
        <dsp:cNvPr id="0" name=""/>
        <dsp:cNvSpPr/>
      </dsp:nvSpPr>
      <dsp:spPr>
        <a:xfrm>
          <a:off x="0" y="34702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BB673-A03E-4C08-8AB2-E74E60D3A234}">
      <dsp:nvSpPr>
        <dsp:cNvPr id="0" name=""/>
        <dsp:cNvSpPr/>
      </dsp:nvSpPr>
      <dsp:spPr>
        <a:xfrm>
          <a:off x="457200" y="7539"/>
          <a:ext cx="6400800" cy="678960"/>
        </a:xfrm>
        <a:prstGeom prst="roundRect">
          <a:avLst/>
        </a:prstGeom>
        <a:solidFill>
          <a:srgbClr val="96430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тематика «Клубных часов»</a:t>
          </a:r>
          <a:endParaRPr lang="ru-RU" sz="23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0344" y="40683"/>
        <a:ext cx="6334512" cy="612672"/>
      </dsp:txXfrm>
    </dsp:sp>
    <dsp:sp modelId="{F96BA8A3-0C42-4FAD-8436-325472A6DEE0}">
      <dsp:nvSpPr>
        <dsp:cNvPr id="0" name=""/>
        <dsp:cNvSpPr/>
      </dsp:nvSpPr>
      <dsp:spPr>
        <a:xfrm>
          <a:off x="0" y="139030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3961231"/>
              <a:satOff val="-20173"/>
              <a:lumOff val="372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460D2-25E0-4E9F-BE9E-32E53F66F612}">
      <dsp:nvSpPr>
        <dsp:cNvPr id="0" name=""/>
        <dsp:cNvSpPr/>
      </dsp:nvSpPr>
      <dsp:spPr>
        <a:xfrm>
          <a:off x="457200" y="1050819"/>
          <a:ext cx="6400800" cy="678960"/>
        </a:xfrm>
        <a:prstGeom prst="roundRect">
          <a:avLst/>
        </a:prstGeom>
        <a:solidFill>
          <a:srgbClr val="964305">
            <a:hueOff val="3961231"/>
            <a:satOff val="-20173"/>
            <a:lumOff val="372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перспективный тематический план </a:t>
          </a:r>
          <a:endParaRPr lang="ru-RU" sz="23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0344" y="1083963"/>
        <a:ext cx="6334512" cy="612672"/>
      </dsp:txXfrm>
    </dsp:sp>
    <dsp:sp modelId="{EEF6098B-6B05-4B5C-ABFC-4B632FC45709}">
      <dsp:nvSpPr>
        <dsp:cNvPr id="0" name=""/>
        <dsp:cNvSpPr/>
      </dsp:nvSpPr>
      <dsp:spPr>
        <a:xfrm>
          <a:off x="0" y="243358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7922463"/>
              <a:satOff val="-40347"/>
              <a:lumOff val="745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37380-3A54-4285-96A5-8B33B6876C79}">
      <dsp:nvSpPr>
        <dsp:cNvPr id="0" name=""/>
        <dsp:cNvSpPr/>
      </dsp:nvSpPr>
      <dsp:spPr>
        <a:xfrm>
          <a:off x="457200" y="2094100"/>
          <a:ext cx="6400800" cy="678960"/>
        </a:xfrm>
        <a:prstGeom prst="roundRect">
          <a:avLst/>
        </a:prstGeom>
        <a:solidFill>
          <a:srgbClr val="964305">
            <a:hueOff val="7922463"/>
            <a:satOff val="-40347"/>
            <a:lumOff val="74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sz="23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0344" y="2127244"/>
        <a:ext cx="6334512" cy="612672"/>
      </dsp:txXfrm>
    </dsp:sp>
    <dsp:sp modelId="{6C334007-3597-48F6-8DCD-E921141BC863}">
      <dsp:nvSpPr>
        <dsp:cNvPr id="0" name=""/>
        <dsp:cNvSpPr/>
      </dsp:nvSpPr>
      <dsp:spPr>
        <a:xfrm>
          <a:off x="0" y="3476860"/>
          <a:ext cx="9144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11883694"/>
              <a:satOff val="-60520"/>
              <a:lumOff val="111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88160-55FC-4C51-B376-6F7A23CF055B}">
      <dsp:nvSpPr>
        <dsp:cNvPr id="0" name=""/>
        <dsp:cNvSpPr/>
      </dsp:nvSpPr>
      <dsp:spPr>
        <a:xfrm>
          <a:off x="457200" y="3137380"/>
          <a:ext cx="6400800" cy="678960"/>
        </a:xfrm>
        <a:prstGeom prst="roundRect">
          <a:avLst/>
        </a:prstGeom>
        <a:solidFill>
          <a:srgbClr val="964305">
            <a:hueOff val="11883694"/>
            <a:satOff val="-60520"/>
            <a:lumOff val="1117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организационные моменты «Клубного часа»</a:t>
          </a:r>
          <a:endParaRPr lang="ru-RU" sz="2300" kern="1200">
            <a:solidFill>
              <a:sysClr val="window" lastClr="FFFFFF"/>
            </a:solidFill>
            <a:latin typeface="Corbel"/>
            <a:ea typeface="+mn-ea"/>
            <a:cs typeface="+mn-cs"/>
          </a:endParaRPr>
        </a:p>
      </dsp:txBody>
      <dsp:txXfrm>
        <a:off x="490344" y="3170524"/>
        <a:ext cx="633451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9058B-E8A4-4CF2-8351-9ED2E0B001ED}">
      <dsp:nvSpPr>
        <dsp:cNvPr id="0" name=""/>
        <dsp:cNvSpPr/>
      </dsp:nvSpPr>
      <dsp:spPr>
        <a:xfrm>
          <a:off x="0" y="1048259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09871-1F30-457E-8BE8-B42CAC584002}">
      <dsp:nvSpPr>
        <dsp:cNvPr id="0" name=""/>
        <dsp:cNvSpPr/>
      </dsp:nvSpPr>
      <dsp:spPr>
        <a:xfrm>
          <a:off x="411480" y="74730"/>
          <a:ext cx="6532253" cy="1283488"/>
        </a:xfrm>
        <a:prstGeom prst="roundRect">
          <a:avLst/>
        </a:prstGeom>
        <a:solidFill>
          <a:srgbClr val="FEB80A"/>
        </a:solidFill>
        <a:ln w="25400" cap="flat" cmpd="sng" algn="ctr">
          <a:solidFill>
            <a:sysClr val="window" lastClr="FFFFFF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Организационная дискуссия во время которой дошкольники узнают, что такое и зачем нужен «Клубный час»</a:t>
          </a:r>
          <a:endParaRPr lang="ru-RU" sz="20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74135" y="137385"/>
        <a:ext cx="6406943" cy="1158178"/>
      </dsp:txXfrm>
    </dsp:sp>
    <dsp:sp modelId="{EEF6098B-6B05-4B5C-ABFC-4B632FC45709}">
      <dsp:nvSpPr>
        <dsp:cNvPr id="0" name=""/>
        <dsp:cNvSpPr/>
      </dsp:nvSpPr>
      <dsp:spPr>
        <a:xfrm>
          <a:off x="0" y="2084812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3961231"/>
              <a:satOff val="-20173"/>
              <a:lumOff val="372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37380-3A54-4285-96A5-8B33B6876C79}">
      <dsp:nvSpPr>
        <dsp:cNvPr id="0" name=""/>
        <dsp:cNvSpPr/>
      </dsp:nvSpPr>
      <dsp:spPr>
        <a:xfrm>
          <a:off x="411480" y="1690859"/>
          <a:ext cx="6660832" cy="703912"/>
        </a:xfrm>
        <a:prstGeom prst="roundRect">
          <a:avLst/>
        </a:prstGeom>
        <a:solidFill>
          <a:srgbClr val="964305">
            <a:hueOff val="3961231"/>
            <a:satOff val="-20173"/>
            <a:lumOff val="372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sz="18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5842" y="1725221"/>
        <a:ext cx="6592108" cy="635188"/>
      </dsp:txXfrm>
    </dsp:sp>
    <dsp:sp modelId="{E610A331-1082-43AD-96E1-0982E9C8B7A0}">
      <dsp:nvSpPr>
        <dsp:cNvPr id="0" name=""/>
        <dsp:cNvSpPr/>
      </dsp:nvSpPr>
      <dsp:spPr>
        <a:xfrm>
          <a:off x="0" y="3089030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7922463"/>
              <a:satOff val="-40347"/>
              <a:lumOff val="745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F0419-9835-4676-957B-DADD088A2C1D}">
      <dsp:nvSpPr>
        <dsp:cNvPr id="0" name=""/>
        <dsp:cNvSpPr/>
      </dsp:nvSpPr>
      <dsp:spPr>
        <a:xfrm>
          <a:off x="411480" y="2727412"/>
          <a:ext cx="6660832" cy="671577"/>
        </a:xfrm>
        <a:prstGeom prst="roundRect">
          <a:avLst/>
        </a:prstGeom>
        <a:solidFill>
          <a:srgbClr val="964305">
            <a:hueOff val="7922463"/>
            <a:satOff val="-40347"/>
            <a:lumOff val="745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объясняется, какие есть помещениях секции клубного часа , выдается  маршрутный лист</a:t>
          </a:r>
        </a:p>
      </dsp:txBody>
      <dsp:txXfrm>
        <a:off x="444264" y="2760196"/>
        <a:ext cx="6595264" cy="606009"/>
      </dsp:txXfrm>
    </dsp:sp>
    <dsp:sp modelId="{D41F9606-BC04-46BB-B262-9F0433D8AB72}">
      <dsp:nvSpPr>
        <dsp:cNvPr id="0" name=""/>
        <dsp:cNvSpPr/>
      </dsp:nvSpPr>
      <dsp:spPr>
        <a:xfrm>
          <a:off x="0" y="3922032"/>
          <a:ext cx="82296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64305">
              <a:hueOff val="11883694"/>
              <a:satOff val="-60520"/>
              <a:lumOff val="111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FACE0-DBA9-4B25-9795-38F63AA88F09}">
      <dsp:nvSpPr>
        <dsp:cNvPr id="0" name=""/>
        <dsp:cNvSpPr/>
      </dsp:nvSpPr>
      <dsp:spPr>
        <a:xfrm>
          <a:off x="411480" y="3731630"/>
          <a:ext cx="6660832" cy="500362"/>
        </a:xfrm>
        <a:prstGeom prst="roundRect">
          <a:avLst/>
        </a:prstGeom>
        <a:gradFill rotWithShape="1">
          <a:gsLst>
            <a:gs pos="0">
              <a:srgbClr val="3891A7">
                <a:tint val="35000"/>
                <a:satMod val="253000"/>
              </a:srgbClr>
            </a:gs>
            <a:gs pos="50000">
              <a:srgbClr val="3891A7">
                <a:tint val="42000"/>
                <a:satMod val="255000"/>
              </a:srgbClr>
            </a:gs>
            <a:gs pos="97000">
              <a:srgbClr val="3891A7">
                <a:tint val="53000"/>
                <a:satMod val="260000"/>
              </a:srgbClr>
            </a:gs>
            <a:gs pos="100000">
              <a:srgbClr val="3891A7">
                <a:tint val="56000"/>
                <a:satMod val="275000"/>
              </a:srgb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rgbClr val="3891A7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устанавливаются штрафные санкции за несоблюдение правил</a:t>
          </a:r>
          <a:endParaRPr lang="ru-RU" sz="1800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35906" y="3756056"/>
        <a:ext cx="6611980" cy="45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27E43-DC04-4FCA-B163-A0F743F5E01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4612F-E176-48D6-A4B8-DCAAD3935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504000" y="5040001"/>
            <a:ext cx="6299641" cy="48495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4612F-E176-48D6-A4B8-DCAAD39353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7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9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5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1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0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71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6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2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07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4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1538" y="3286125"/>
            <a:ext cx="7358063" cy="2071702"/>
          </a:xfrm>
        </p:spPr>
        <p:txBody>
          <a:bodyPr/>
          <a:lstStyle/>
          <a:p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3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Тема:  </a:t>
            </a:r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« Развивающая Предметно- пространственная  среда при реализации технологии Клубный час».</a:t>
            </a:r>
            <a:endParaRPr lang="ru-RU" sz="32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7400925" cy="1785950"/>
          </a:xfrm>
        </p:spPr>
        <p:txBody>
          <a:bodyPr rtlCol="0">
            <a:normAutofit/>
          </a:bodyPr>
          <a:lstStyle/>
          <a:p>
            <a:pPr marL="27432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детский сад «Березка» п. </a:t>
            </a:r>
            <a:r>
              <a:rPr lang="ru-RU" sz="2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Такучет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Сетевое методическое объединение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44170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orbel"/>
                <a:ea typeface="+mj-ea"/>
                <a:cs typeface="+mj-cs"/>
              </a:rPr>
              <a:t>Развивающая Предметно- пространственная  среда при реализации технологии Клубный час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399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</a:br>
            <a:r>
              <a:rPr lang="ru-RU" sz="3200" b="1" i="1" u="sng" dirty="0">
                <a:solidFill>
                  <a:srgbClr val="002060"/>
                </a:solidFill>
                <a:ea typeface="+mn-ea"/>
                <a:cs typeface="+mn-cs"/>
              </a:rPr>
              <a:t>Вариативность среды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фото клуб\P109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312368" cy="24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смо\P1080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3980"/>
            <a:ext cx="3240360" cy="24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смо\P1080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57" y="4437112"/>
            <a:ext cx="316835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дет сад\DCIM\146___03\IMG_50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65294"/>
            <a:ext cx="3151458" cy="21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Насыщенность среды 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\Desktop\фото смо\P1080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1" y="2303463"/>
            <a:ext cx="3020070" cy="29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фото смо\P1080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25689"/>
            <a:ext cx="2990602" cy="29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Доступность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\Desktop\фото смо\P1090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фото смо\P1100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фото смо\P1080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64" y="4077072"/>
            <a:ext cx="3535090" cy="257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дет сад\DCIM\146___03\IMG_5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677196" cy="25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err="1" smtClean="0">
                <a:solidFill>
                  <a:srgbClr val="002060"/>
                </a:solidFill>
              </a:rPr>
              <a:t>Трансформируемость</a:t>
            </a:r>
            <a:r>
              <a:rPr lang="ru-RU" b="1" i="1" u="sng" dirty="0" smtClean="0">
                <a:solidFill>
                  <a:srgbClr val="002060"/>
                </a:solidFill>
              </a:rPr>
              <a:t> пространства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\Desktop\фото смо\P110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648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фото смо\P1100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9387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Безопасность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23\Desktop\фото смо\P1090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дет сад\DCIM\146___03\IMG_5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52614"/>
            <a:ext cx="4195837" cy="341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DCIM\110_PANA\P1100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52" y="2060848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23\Desktop\дет сад\DCIM\146___03\IMG_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92269"/>
            <a:ext cx="3835665" cy="28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Основные  принципы развивающей предметно пространственной среды при реализации технологии клубный час: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 дистанции, позиции при взаимодействии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активности, самостоятельности, творчества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стабильности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комплексирования  и гибкого  зонирования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 сочетания привычных и неординарных элементов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учета возрастных различий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открытости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эмоциогенности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2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7200" smtClean="0">
                <a:solidFill>
                  <a:srgbClr val="FF0000"/>
                </a:solidFill>
              </a:rPr>
              <a:t>    Спасибо за                     внимание</a:t>
            </a:r>
            <a:r>
              <a:rPr lang="ru-RU" sz="7200" dirty="0" smtClean="0">
                <a:solidFill>
                  <a:srgbClr val="FF0000"/>
                </a:solidFill>
              </a:rPr>
              <a:t>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dirty="0" smtClean="0"/>
              <a:t> 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1.4.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принципы дошкольного образования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поддержка инициативы детей в различных видах деятельности; 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1.6.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Стандарт направлен на решение следующих задач: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6) формирования общей культуры личности детей, в том числе ценностей здорового образа жизни, развития их социальных,  нравственных,  эстетических, 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1800" b="1" dirty="0">
                <a:solidFill>
                  <a:srgbClr val="96430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свободного выбора детьми деятельности, участников совместной деятельности; принятия детьми решений, творческого самовыражения;</a:t>
            </a:r>
          </a:p>
          <a:p>
            <a:pPr marL="365760" lvl="0" indent="-283464" algn="just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поддержки детской инициативы и самостоятельности в разных видах деятельности (игровой, исследовательской, проектной, познавательной и т. д.). </a:t>
            </a:r>
          </a:p>
          <a:p>
            <a:pPr marL="0" indent="0"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9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857365"/>
            <a:ext cx="8229600" cy="857256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Типы «Клубного часа»</a:t>
            </a:r>
            <a: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</a:b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571745"/>
            <a:ext cx="8158163" cy="3983044"/>
          </a:xfrm>
        </p:spPr>
        <p:txBody>
          <a:bodyPr/>
          <a:lstStyle/>
          <a:p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20603517"/>
              </p:ext>
            </p:extLst>
          </p:nvPr>
        </p:nvGraphicFramePr>
        <p:xfrm>
          <a:off x="323528" y="2348880"/>
          <a:ext cx="8820472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36828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участники 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«Клубного часа»</a:t>
            </a:r>
            <a: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785794"/>
            <a:ext cx="6143625" cy="5643602"/>
          </a:xfrm>
        </p:spPr>
        <p:txBody>
          <a:bodyPr/>
          <a:lstStyle/>
          <a:p>
            <a:endParaRPr lang="ru-RU" sz="2200" dirty="0" smtClean="0"/>
          </a:p>
          <a:p>
            <a:endParaRPr lang="ru-RU" sz="22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72008" y="980728"/>
          <a:ext cx="8964488" cy="574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17638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РОДИТЕЛИ</a:t>
            </a:r>
            <a: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ПЕДАГОГИ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определяют</a:t>
            </a:r>
            <a: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217331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ВОСПИТАННИКИ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5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36828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  <a:t/>
            </a:r>
            <a:br>
              <a:rPr lang="ru-RU" sz="1800" b="1" spc="50" dirty="0">
                <a:ln w="11430"/>
                <a:gradFill>
                  <a:gsLst>
                    <a:gs pos="25000">
                      <a:srgbClr val="FEB80A">
                        <a:satMod val="155000"/>
                      </a:srgbClr>
                    </a:gs>
                    <a:gs pos="100000">
                      <a:srgbClr val="FEB80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 M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16632"/>
            <a:ext cx="6143625" cy="6312764"/>
          </a:xfrm>
        </p:spPr>
        <p:txBody>
          <a:bodyPr/>
          <a:lstStyle/>
          <a:p>
            <a:pPr marL="82296" lvl="0" indent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«Музыкальная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шкатулка»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Выработать у детей способность правильно воспринимать социальные ситуации и умение прогнозировать их развитие.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«Акварелька»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Обогатить эмоционально-чувственное познание окружающего мира и развивать творческий потенциал у дошкольников через использование нетрадиционных художественно-изобразительных техник. 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«Хочу всё знать»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Опытно поисково-познавательная деятельность, где проявляется собственная активность детей, направленная на получение: новых сведений, новых знаний (познавательная форма экспериментирования), на получение продуктов творчества (продуктивная форма экспериментирования)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«Играем вместе»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совершенствовать двигательную деятельность детей на основе формирования потребности в движении. Возможность менять вид деятельности.  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«Юный волшебник»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развитие самостоятельности. Развитие наблюдательности, умение сравнивать и анализировать, обобщать. Развивать логику мышления, ловкость, память.</a:t>
            </a:r>
          </a:p>
        </p:txBody>
      </p:sp>
    </p:spTree>
    <p:extLst>
      <p:ext uri="{BB962C8B-B14F-4D97-AF65-F5344CB8AC3E}">
        <p14:creationId xmlns:p14="http://schemas.microsoft.com/office/powerpoint/2010/main" val="30631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824560" y="44640"/>
            <a:ext cx="34938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0" y="2282500"/>
            <a:ext cx="9144000" cy="208823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рефлексивный круг</a:t>
            </a:r>
            <a:endParaRPr kumimoji="0" lang="ru-RU" sz="6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97436" y="4581128"/>
            <a:ext cx="484632" cy="97840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35000"/>
                  <a:satMod val="253000"/>
                </a:sysClr>
              </a:gs>
              <a:gs pos="50000">
                <a:sysClr val="windowText" lastClr="000000">
                  <a:tint val="42000"/>
                  <a:satMod val="255000"/>
                </a:sysClr>
              </a:gs>
              <a:gs pos="97000">
                <a:sysClr val="windowText" lastClr="000000">
                  <a:tint val="53000"/>
                  <a:satMod val="260000"/>
                </a:sysClr>
              </a:gs>
              <a:gs pos="100000">
                <a:sysClr val="windowText" lastClr="000000">
                  <a:tint val="56000"/>
                  <a:satMod val="275000"/>
                </a:sys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587802" y="4581128"/>
            <a:ext cx="484632" cy="978408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tint val="35000"/>
                  <a:satMod val="253000"/>
                </a:sysClr>
              </a:gs>
              <a:gs pos="50000">
                <a:sysClr val="windowText" lastClr="000000">
                  <a:tint val="42000"/>
                  <a:satMod val="255000"/>
                </a:sysClr>
              </a:gs>
              <a:gs pos="97000">
                <a:sysClr val="windowText" lastClr="000000">
                  <a:tint val="53000"/>
                  <a:satMod val="260000"/>
                </a:sysClr>
              </a:gs>
              <a:gs pos="100000">
                <a:sysClr val="windowText" lastClr="000000">
                  <a:tint val="56000"/>
                  <a:satMod val="275000"/>
                </a:sys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733256"/>
            <a:ext cx="3384376" cy="914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35000"/>
                  <a:satMod val="253000"/>
                </a:sysClr>
              </a:gs>
              <a:gs pos="50000">
                <a:sysClr val="windowText" lastClr="000000">
                  <a:tint val="42000"/>
                  <a:satMod val="255000"/>
                </a:sysClr>
              </a:gs>
              <a:gs pos="97000">
                <a:sysClr val="windowText" lastClr="000000">
                  <a:tint val="53000"/>
                  <a:satMod val="260000"/>
                </a:sysClr>
              </a:gs>
              <a:gs pos="100000">
                <a:sysClr val="windowText" lastClr="000000">
                  <a:tint val="56000"/>
                  <a:satMod val="275000"/>
                </a:sys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воспитанники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5733256"/>
            <a:ext cx="3384376" cy="9144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35000"/>
                  <a:satMod val="253000"/>
                </a:sysClr>
              </a:gs>
              <a:gs pos="50000">
                <a:sysClr val="windowText" lastClr="000000">
                  <a:tint val="42000"/>
                  <a:satMod val="255000"/>
                </a:sysClr>
              </a:gs>
              <a:gs pos="97000">
                <a:sysClr val="windowText" lastClr="000000">
                  <a:tint val="53000"/>
                  <a:satMod val="260000"/>
                </a:sysClr>
              </a:gs>
              <a:gs pos="100000">
                <a:sysClr val="windowText" lastClr="000000">
                  <a:tint val="56000"/>
                  <a:satMod val="275000"/>
                </a:sys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354</TotalTime>
  <Words>496</Words>
  <Application>Microsoft Office PowerPoint</Application>
  <PresentationFormat>Экран (4:3)</PresentationFormat>
  <Paragraphs>80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Шаблон 2</vt:lpstr>
      <vt:lpstr>1_Шаблон 2</vt:lpstr>
      <vt:lpstr> Тема:  « Развивающая Предметно- пространственная  среда при реализации технологии Клубный час».</vt:lpstr>
      <vt:lpstr>ФГОС ДО:</vt:lpstr>
      <vt:lpstr>Типы «Клубного часа» </vt:lpstr>
      <vt:lpstr> участники «Клубного часа» </vt:lpstr>
      <vt:lpstr>РОДИТЕЛИ </vt:lpstr>
      <vt:lpstr> ПЕДАГОГИ определяют </vt:lpstr>
      <vt:lpstr>ВОСПИТАННИКИ </vt:lpstr>
      <vt:lpstr> </vt:lpstr>
      <vt:lpstr>Презентация PowerPoint</vt:lpstr>
      <vt:lpstr>Презентация PowerPoint</vt:lpstr>
      <vt:lpstr> Вариативность среды</vt:lpstr>
      <vt:lpstr>Насыщенность среды </vt:lpstr>
      <vt:lpstr>Доступность </vt:lpstr>
      <vt:lpstr>Трансформируемость пространства</vt:lpstr>
      <vt:lpstr>Безопасность</vt:lpstr>
      <vt:lpstr>Полифункциональность</vt:lpstr>
      <vt:lpstr>Основные  принципы развивающей предметно пространственной среды при реализации технологии клубный час: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ТЕХНОЛОГИЯ «КЛУБНЫЙ ЧАС»</dc:title>
  <dc:creator>User</dc:creator>
  <cp:lastModifiedBy>123</cp:lastModifiedBy>
  <cp:revision>36</cp:revision>
  <dcterms:created xsi:type="dcterms:W3CDTF">2004-01-01T19:05:33Z</dcterms:created>
  <dcterms:modified xsi:type="dcterms:W3CDTF">2017-04-21T01:45:12Z</dcterms:modified>
</cp:coreProperties>
</file>