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86" r:id="rId4"/>
    <p:sldId id="287" r:id="rId5"/>
    <p:sldId id="288" r:id="rId6"/>
    <p:sldId id="294" r:id="rId7"/>
    <p:sldId id="293" r:id="rId8"/>
    <p:sldId id="290" r:id="rId9"/>
    <p:sldId id="295" r:id="rId10"/>
    <p:sldId id="296" r:id="rId11"/>
    <p:sldId id="301" r:id="rId12"/>
    <p:sldId id="29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2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0126" autoAdjust="0"/>
  </p:normalViewPr>
  <p:slideViewPr>
    <p:cSldViewPr>
      <p:cViewPr varScale="1">
        <p:scale>
          <a:sx n="65" d="100"/>
          <a:sy n="65" d="100"/>
        </p:scale>
        <p:origin x="-126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324F-8D98-4A9A-B44C-2934EA68167F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7832C-E4D8-456E-83C1-3E572EE0D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081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832C-E4D8-456E-83C1-3E572EE0DD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378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832C-E4D8-456E-83C1-3E572EE0DD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16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7832C-E4D8-456E-83C1-3E572EE0DD8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4821495"/>
            <a:ext cx="8744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Воспитатель : Борисова Валентина Дмитриевна.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4572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ДЕТСКИЙ САД «Березка»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Такучет.</a:t>
            </a:r>
            <a:endParaRPr lang="ru-RU" dirty="0"/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23528" y="198120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Спортивный час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357166"/>
            <a:ext cx="83058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Круг рассуждения (Рефлексивный круг)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(полученные впечатления детей от мероприятия)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directort\Pictures\2018-12-14\DSCN04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857520" cy="2428892"/>
          </a:xfrm>
          <a:prstGeom prst="rect">
            <a:avLst/>
          </a:prstGeom>
          <a:noFill/>
        </p:spPr>
      </p:pic>
      <p:pic>
        <p:nvPicPr>
          <p:cNvPr id="4100" name="Picture 4" descr="C:\Users\directort\Pictures\2018-12-14\DSCN048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071678"/>
            <a:ext cx="2357454" cy="2071702"/>
          </a:xfrm>
          <a:prstGeom prst="rect">
            <a:avLst/>
          </a:prstGeom>
          <a:noFill/>
        </p:spPr>
      </p:pic>
      <p:pic>
        <p:nvPicPr>
          <p:cNvPr id="4101" name="Picture 5" descr="E:\IMG_66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4572008"/>
            <a:ext cx="2336800" cy="1752600"/>
          </a:xfrm>
          <a:prstGeom prst="rect">
            <a:avLst/>
          </a:prstGeom>
          <a:noFill/>
        </p:spPr>
      </p:pic>
      <p:pic>
        <p:nvPicPr>
          <p:cNvPr id="4102" name="Picture 6" descr="E:\IMG_67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4572008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 центре уединения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-39688"/>
            <a:ext cx="9302750" cy="701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685800"/>
            <a:ext cx="7543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Включение родителей в образовательный процесс.</a:t>
            </a:r>
          </a:p>
          <a:p>
            <a:pPr algn="just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Семья- самый первый  и важнейший  социальный институт, который отвечает  за эмоциональную компетентность  дошкольника и его нормальную  адаптацию к  жизни, его социализацию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-Детско-родительский проект «Волшебные мячи».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-Анкеты для родителей 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-Папки передвижки для родителей.</a:t>
            </a:r>
          </a:p>
          <a:p>
            <a:pPr algn="just"/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3799587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161" y="-144463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2000" y="533400"/>
            <a:ext cx="762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-88900" algn="ctr">
              <a:buFont typeface="Wingdings" pitchFamily="2" charset="2"/>
              <a:buNone/>
            </a:pP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88900" algn="ctr">
              <a:buFont typeface="Wingdings" pitchFamily="2" charset="2"/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8900" indent="-88900"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Используя  данные технологии  в работе с дошкольниками, я убедилась   что дети получают не формальные знания о правилах поведения в обществе,  а приобретают практические навыки и умения. Воспитанники  становятся  более самостоятельными и инициативными.  </a:t>
            </a:r>
          </a:p>
          <a:p>
            <a:pPr marL="88900" indent="-88900"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indent="-88900" algn="ctr"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88900" algn="ctr"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247917"/>
            <a:ext cx="8305800" cy="334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Главная цель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занятия физической культурой -это не только поддержания в норме здоровья детей, но и актуальная возможность для развития собственной дисциплины, самооценки ребенка, самоуважения, духа команды, дружбы, сплоченности коллектива, умения общаться со сверстниками и взрослыми.</a:t>
            </a:r>
            <a:endParaRPr kumimoji="0" lang="ru-RU" sz="2400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55976" y="4221088"/>
            <a:ext cx="4559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0200" y="5334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" y="-52886"/>
            <a:ext cx="89154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Дошкольное детство охватывает период жизни от рождения до семи лет. Этот возраст является  наиболее благоприятным  периодом для всестороннего развития ребенка. В это время дети  познают окружающий мир, происходит формирования личности.</a:t>
            </a: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 и спорт  играют важную роль в формировании  личности дошкольника. Многие социальные ситуации проигрываются  в спортивной деятельности (игре), что позволяет  ребенку  нарабатывать для себя жизненный опыт, выстраивать особую систему ценностей и установок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indent="347663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500438"/>
            <a:ext cx="3500462" cy="2571768"/>
          </a:xfrm>
          <a:prstGeom prst="rect">
            <a:avLst/>
          </a:prstGeom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075" y="762000"/>
            <a:ext cx="848592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спортивного час: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 личности ребенка дошкольного возраста  через элементы  и правила спортивной игры. Совершенствование  двигательной деятельности детей на основе потребности в движении.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способность к принятию собственных решений- на основе уверенности в себе, осознанности нравственного выбора и приобретения  социального опыта;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-развивать  навыки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поведения;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-осваивать  нормы и правила общения и поведения детей со взрослыми друг с другом;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-освоение  детьми  на начальном уровне социальных ролей: я- член команды, я- командир , я –девочка(мальчик), через сущностное проживание и самоопределение в этих ролях.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285720" y="-15240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96796"/>
            <a:ext cx="91440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0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Методы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решения поставленной цели и задач:</a:t>
            </a: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00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 новых педагогических технологий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совет.(инициатива, право на самостоятельный выбор)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-метод реагирования ; (право участвовать  в планировании деятельности, возможность выбора).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-метод  продолжения начатого разговора;(педагог начал беседу, а дети продолжают).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-беседа на основе естественной ситуации (ситуативные беседы).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Рефлексивный круг . (круг рассуждений проводиться в конце  спортивного часа ).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aseline="0" dirty="0" smtClean="0">
                <a:latin typeface="Times New Roman" pitchFamily="18" charset="0"/>
                <a:cs typeface="Times New Roman" pitchFamily="18" charset="0"/>
              </a:rPr>
              <a:t>портивная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игра 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игровой метод;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  круговой тренировке;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соревновательный метод;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 строго регламентированного упражнения.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kumimoji="0" lang="ru-RU" sz="24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962400"/>
            <a:ext cx="209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34" y="-144463"/>
            <a:ext cx="9143999" cy="700246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76201" y="-267561"/>
            <a:ext cx="9320335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Режим проведения  спортивного час.</a:t>
            </a:r>
          </a:p>
          <a:p>
            <a:pPr algn="ctr">
              <a:spcAft>
                <a:spcPts val="0"/>
              </a:spcAft>
            </a:pPr>
            <a:endParaRPr lang="ru-RU" sz="20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Организуется и проводиться 1 раз в неделю с детьми старшего дошкольного возраста (5-7 лет). Его длительность  25-30 минут.</a:t>
            </a:r>
          </a:p>
          <a:p>
            <a:pPr algn="ctr"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</a:rPr>
              <a:t>Форма организации часа -фронтальные, подгрупповые, по </a:t>
            </a:r>
            <a:r>
              <a:rPr lang="ru-RU" sz="2000" dirty="0" err="1" smtClean="0">
                <a:latin typeface="Times New Roman"/>
                <a:ea typeface="Times New Roman"/>
              </a:rPr>
              <a:t>гендерной</a:t>
            </a:r>
            <a:r>
              <a:rPr lang="ru-RU" sz="2000" dirty="0" smtClean="0">
                <a:latin typeface="Times New Roman"/>
                <a:ea typeface="Times New Roman"/>
              </a:rPr>
              <a:t> принадлежности(команда девочек и мальчиков).</a:t>
            </a:r>
            <a:endParaRPr lang="ru-RU" sz="2000" dirty="0">
              <a:latin typeface="Times New Roman"/>
              <a:ea typeface="Times New Roman"/>
            </a:endParaRPr>
          </a:p>
          <a:p>
            <a:pPr marL="0" marR="0" lvl="0" indent="3476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 descr="C:\Users\directort\Pictures\2018-12-14\DSCN04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571744"/>
            <a:ext cx="4143404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412" y="-1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69504"/>
            <a:ext cx="83058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kumimoji="0" lang="ru-RU" sz="2000" u="sng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спортивного часа</a:t>
            </a: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kumimoji="0" lang="ru-RU" sz="2000" b="1" u="none" strike="noStrike" cap="none" normalizeH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Вводно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 подготовительная часть.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«Круг рассуждений»(обсуждение с детьми чем мы будем заниматься на спортивном часе).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.Выбор спортивной игры  с которой ребята хотят познакомиться.(голосования, выбора карточки, договоренности  друг с другом)-проводиться один раз в начале месяца;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2.Выбор командира команды ( опрос  среди детей кого они могут предложить и по каким качествам);</a:t>
            </a:r>
            <a:endParaRPr kumimoji="0" lang="ru-RU" sz="2000" u="none" strike="noStrike" cap="none" normalizeH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3.Выбор детьми задания для разогрева мышц.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Проводиться.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endParaRPr kumimoji="0" lang="ru-RU" u="none" strike="noStrike" cap="none" normalizeH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kumimoji="0" lang="ru-RU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419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 descr="C:\Users\directort\Desktop\IMG_20181216_1832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071942"/>
            <a:ext cx="2568556" cy="2247888"/>
          </a:xfrm>
          <a:prstGeom prst="rect">
            <a:avLst/>
          </a:prstGeom>
          <a:noFill/>
        </p:spPr>
      </p:pic>
      <p:pic>
        <p:nvPicPr>
          <p:cNvPr id="1028" name="Picture 4" descr="C:\Users\directort\Pictures\2018-12-14\DSCN04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4143380"/>
            <a:ext cx="2571768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" y="609600"/>
            <a:ext cx="7467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7663" algn="ctr" fontAlgn="base"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pPr lvl="0" indent="347663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Разучивание  элементов   выбранной спортивной игры,  закрепление правил игры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IMG_66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2643206" cy="1928826"/>
          </a:xfrm>
          <a:prstGeom prst="rect">
            <a:avLst/>
          </a:prstGeom>
          <a:noFill/>
        </p:spPr>
      </p:pic>
      <p:pic>
        <p:nvPicPr>
          <p:cNvPr id="2054" name="Picture 6" descr="E:\на сайт баскетбол\IMG_66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857364"/>
            <a:ext cx="2786082" cy="2000264"/>
          </a:xfrm>
          <a:prstGeom prst="rect">
            <a:avLst/>
          </a:prstGeom>
          <a:noFill/>
        </p:spPr>
      </p:pic>
      <p:pic>
        <p:nvPicPr>
          <p:cNvPr id="2055" name="Picture 7" descr="C:\Users\directort\Pictures\2018-12-14\DSCN044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4071942"/>
            <a:ext cx="2214578" cy="1785950"/>
          </a:xfrm>
          <a:prstGeom prst="rect">
            <a:avLst/>
          </a:prstGeom>
          <a:noFill/>
        </p:spPr>
      </p:pic>
      <p:pic>
        <p:nvPicPr>
          <p:cNvPr id="2056" name="Picture 8" descr="C:\Users\directort\Pictures\2018-12-14\DSCN04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2071678"/>
            <a:ext cx="2571768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работа\Красивые фоны для презентаций\69_My_new_fon_3\My_new_fon_3\1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038600" y="57912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AutoShape 4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Картинки по запросу анимационные картинки с мерцающими ягод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62000"/>
            <a:ext cx="8305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76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43400" y="5486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3400" y="-482260"/>
            <a:ext cx="78486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3.Заключительная часть</a:t>
            </a: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Проводиться подвижная игра на закрепления ранее разученных упражнений на развития реакции на сигнал, на развития внимания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7663" algn="ctr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E:\ПИОНЕРБОЛ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57364"/>
            <a:ext cx="3071834" cy="2143140"/>
          </a:xfrm>
          <a:prstGeom prst="rect">
            <a:avLst/>
          </a:prstGeom>
          <a:noFill/>
        </p:spPr>
      </p:pic>
      <p:pic>
        <p:nvPicPr>
          <p:cNvPr id="14" name="Picture 4" descr="E:\ПИОНЕРБОЛ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8"/>
            <a:ext cx="3071834" cy="1928826"/>
          </a:xfrm>
          <a:prstGeom prst="rect">
            <a:avLst/>
          </a:prstGeom>
          <a:noFill/>
        </p:spPr>
      </p:pic>
      <p:pic>
        <p:nvPicPr>
          <p:cNvPr id="3075" name="Picture 3" descr="E:\на сайт баскетбол\IMG_650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857364"/>
            <a:ext cx="283686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2703</TotalTime>
  <Words>587</Words>
  <Application>Microsoft Office PowerPoint</Application>
  <PresentationFormat>Экран (4:3)</PresentationFormat>
  <Paragraphs>88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О центре уединения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 Васильев</dc:creator>
  <cp:lastModifiedBy>directort</cp:lastModifiedBy>
  <cp:revision>201</cp:revision>
  <dcterms:created xsi:type="dcterms:W3CDTF">2016-11-15T14:10:55Z</dcterms:created>
  <dcterms:modified xsi:type="dcterms:W3CDTF">2018-12-16T19:16:35Z</dcterms:modified>
</cp:coreProperties>
</file>